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4"/>
  </p:sldMasterIdLst>
  <p:notesMasterIdLst>
    <p:notesMasterId r:id="rId26"/>
  </p:notesMasterIdLst>
  <p:sldIdLst>
    <p:sldId id="256" r:id="rId5"/>
    <p:sldId id="257" r:id="rId6"/>
    <p:sldId id="782" r:id="rId7"/>
    <p:sldId id="258" r:id="rId8"/>
    <p:sldId id="783" r:id="rId9"/>
    <p:sldId id="792" r:id="rId10"/>
    <p:sldId id="784" r:id="rId11"/>
    <p:sldId id="785" r:id="rId12"/>
    <p:sldId id="786" r:id="rId13"/>
    <p:sldId id="787" r:id="rId14"/>
    <p:sldId id="788" r:id="rId15"/>
    <p:sldId id="789" r:id="rId16"/>
    <p:sldId id="790" r:id="rId17"/>
    <p:sldId id="791" r:id="rId18"/>
    <p:sldId id="793" r:id="rId19"/>
    <p:sldId id="794" r:id="rId20"/>
    <p:sldId id="795" r:id="rId21"/>
    <p:sldId id="796" r:id="rId22"/>
    <p:sldId id="798" r:id="rId23"/>
    <p:sldId id="797" r:id="rId24"/>
    <p:sldId id="260" r:id="rId25"/>
  </p:sldIdLst>
  <p:sldSz cx="12192000" cy="6858000"/>
  <p:notesSz cx="6858000" cy="9144000"/>
  <p:defaultTextStyle>
    <a:defPPr>
      <a:defRPr lang="en-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4FE8FE-9E73-47DE-9D9D-0149ADBBDE98}" v="53" dt="2025-10-22T15:22:05.2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Wiedemann (staff)" userId="bda63787-76c4-4fd4-9019-cfef1beaeff2" providerId="ADAL" clId="{34B451B5-26D2-4AE6-B35B-267ABF2D2D94}"/>
    <pc:docChg chg="undo custSel addSld delSld modSld">
      <pc:chgData name="Lisa Wiedemann (staff)" userId="bda63787-76c4-4fd4-9019-cfef1beaeff2" providerId="ADAL" clId="{34B451B5-26D2-4AE6-B35B-267ABF2D2D94}" dt="2025-07-31T13:39:18.295" v="6471" actId="20577"/>
      <pc:docMkLst>
        <pc:docMk/>
      </pc:docMkLst>
      <pc:sldChg chg="addSp delSp modSp new mod modClrScheme chgLayout">
        <pc:chgData name="Lisa Wiedemann (staff)" userId="bda63787-76c4-4fd4-9019-cfef1beaeff2" providerId="ADAL" clId="{34B451B5-26D2-4AE6-B35B-267ABF2D2D94}" dt="2025-07-17T12:17:03.917" v="6460" actId="1076"/>
        <pc:sldMkLst>
          <pc:docMk/>
          <pc:sldMk cId="4276028653" sldId="256"/>
        </pc:sldMkLst>
      </pc:sldChg>
      <pc:sldChg chg="modSp new mod">
        <pc:chgData name="Lisa Wiedemann (staff)" userId="bda63787-76c4-4fd4-9019-cfef1beaeff2" providerId="ADAL" clId="{34B451B5-26D2-4AE6-B35B-267ABF2D2D94}" dt="2025-07-17T12:17:10.502" v="6462" actId="1076"/>
        <pc:sldMkLst>
          <pc:docMk/>
          <pc:sldMk cId="4093761778" sldId="257"/>
        </pc:sldMkLst>
      </pc:sldChg>
      <pc:sldChg chg="addSp modSp new mod">
        <pc:chgData name="Lisa Wiedemann (staff)" userId="bda63787-76c4-4fd4-9019-cfef1beaeff2" providerId="ADAL" clId="{34B451B5-26D2-4AE6-B35B-267ABF2D2D94}" dt="2025-07-17T12:06:19.191" v="6445"/>
        <pc:sldMkLst>
          <pc:docMk/>
          <pc:sldMk cId="3912020632" sldId="258"/>
        </pc:sldMkLst>
      </pc:sldChg>
      <pc:sldChg chg="addSp delSp modSp add mod">
        <pc:chgData name="Lisa Wiedemann (staff)" userId="bda63787-76c4-4fd4-9019-cfef1beaeff2" providerId="ADAL" clId="{34B451B5-26D2-4AE6-B35B-267ABF2D2D94}" dt="2025-07-17T12:16:52.699" v="6458" actId="1076"/>
        <pc:sldMkLst>
          <pc:docMk/>
          <pc:sldMk cId="0" sldId="260"/>
        </pc:sldMkLst>
      </pc:sldChg>
      <pc:sldChg chg="add del">
        <pc:chgData name="Lisa Wiedemann (staff)" userId="bda63787-76c4-4fd4-9019-cfef1beaeff2" providerId="ADAL" clId="{34B451B5-26D2-4AE6-B35B-267ABF2D2D94}" dt="2025-07-17T12:05:41.197" v="6437" actId="2696"/>
        <pc:sldMkLst>
          <pc:docMk/>
          <pc:sldMk cId="1377571885" sldId="264"/>
        </pc:sldMkLst>
      </pc:sldChg>
      <pc:sldChg chg="delSp modSp add mod">
        <pc:chgData name="Lisa Wiedemann (staff)" userId="bda63787-76c4-4fd4-9019-cfef1beaeff2" providerId="ADAL" clId="{34B451B5-26D2-4AE6-B35B-267ABF2D2D94}" dt="2025-07-17T11:55:13.990" v="6364" actId="113"/>
        <pc:sldMkLst>
          <pc:docMk/>
          <pc:sldMk cId="123488367" sldId="782"/>
        </pc:sldMkLst>
      </pc:sldChg>
      <pc:sldChg chg="modSp new mod">
        <pc:chgData name="Lisa Wiedemann (staff)" userId="bda63787-76c4-4fd4-9019-cfef1beaeff2" providerId="ADAL" clId="{34B451B5-26D2-4AE6-B35B-267ABF2D2D94}" dt="2025-07-17T12:06:19.191" v="6445"/>
        <pc:sldMkLst>
          <pc:docMk/>
          <pc:sldMk cId="3195686421" sldId="783"/>
        </pc:sldMkLst>
      </pc:sldChg>
      <pc:sldChg chg="addSp delSp modSp new mod">
        <pc:chgData name="Lisa Wiedemann (staff)" userId="bda63787-76c4-4fd4-9019-cfef1beaeff2" providerId="ADAL" clId="{34B451B5-26D2-4AE6-B35B-267ABF2D2D94}" dt="2025-07-17T12:00:46.888" v="6399" actId="20577"/>
        <pc:sldMkLst>
          <pc:docMk/>
          <pc:sldMk cId="1313497774" sldId="784"/>
        </pc:sldMkLst>
      </pc:sldChg>
      <pc:sldChg chg="addSp modSp new mod">
        <pc:chgData name="Lisa Wiedemann (staff)" userId="bda63787-76c4-4fd4-9019-cfef1beaeff2" providerId="ADAL" clId="{34B451B5-26D2-4AE6-B35B-267ABF2D2D94}" dt="2025-07-17T12:06:19.191" v="6445"/>
        <pc:sldMkLst>
          <pc:docMk/>
          <pc:sldMk cId="4049395847" sldId="785"/>
        </pc:sldMkLst>
      </pc:sldChg>
      <pc:sldChg chg="addSp modSp new mod">
        <pc:chgData name="Lisa Wiedemann (staff)" userId="bda63787-76c4-4fd4-9019-cfef1beaeff2" providerId="ADAL" clId="{34B451B5-26D2-4AE6-B35B-267ABF2D2D94}" dt="2025-07-31T13:39:18.295" v="6471" actId="20577"/>
        <pc:sldMkLst>
          <pc:docMk/>
          <pc:sldMk cId="801579966" sldId="786"/>
        </pc:sldMkLst>
      </pc:sldChg>
      <pc:sldChg chg="addSp delSp modSp new mod">
        <pc:chgData name="Lisa Wiedemann (staff)" userId="bda63787-76c4-4fd4-9019-cfef1beaeff2" providerId="ADAL" clId="{34B451B5-26D2-4AE6-B35B-267ABF2D2D94}" dt="2025-07-17T12:06:19.191" v="6445"/>
        <pc:sldMkLst>
          <pc:docMk/>
          <pc:sldMk cId="3230375509" sldId="787"/>
        </pc:sldMkLst>
      </pc:sldChg>
      <pc:sldChg chg="addSp modSp new mod">
        <pc:chgData name="Lisa Wiedemann (staff)" userId="bda63787-76c4-4fd4-9019-cfef1beaeff2" providerId="ADAL" clId="{34B451B5-26D2-4AE6-B35B-267ABF2D2D94}" dt="2025-07-17T12:06:19.191" v="6445"/>
        <pc:sldMkLst>
          <pc:docMk/>
          <pc:sldMk cId="614366375" sldId="788"/>
        </pc:sldMkLst>
      </pc:sldChg>
      <pc:sldChg chg="addSp modSp new mod">
        <pc:chgData name="Lisa Wiedemann (staff)" userId="bda63787-76c4-4fd4-9019-cfef1beaeff2" providerId="ADAL" clId="{34B451B5-26D2-4AE6-B35B-267ABF2D2D94}" dt="2025-07-17T12:06:19.191" v="6445"/>
        <pc:sldMkLst>
          <pc:docMk/>
          <pc:sldMk cId="706281758" sldId="789"/>
        </pc:sldMkLst>
      </pc:sldChg>
      <pc:sldChg chg="addSp modSp new mod">
        <pc:chgData name="Lisa Wiedemann (staff)" userId="bda63787-76c4-4fd4-9019-cfef1beaeff2" providerId="ADAL" clId="{34B451B5-26D2-4AE6-B35B-267ABF2D2D94}" dt="2025-07-17T12:06:19.191" v="6445"/>
        <pc:sldMkLst>
          <pc:docMk/>
          <pc:sldMk cId="4045813671" sldId="790"/>
        </pc:sldMkLst>
      </pc:sldChg>
      <pc:sldChg chg="modSp new mod">
        <pc:chgData name="Lisa Wiedemann (staff)" userId="bda63787-76c4-4fd4-9019-cfef1beaeff2" providerId="ADAL" clId="{34B451B5-26D2-4AE6-B35B-267ABF2D2D94}" dt="2025-07-17T12:06:19.191" v="6445"/>
        <pc:sldMkLst>
          <pc:docMk/>
          <pc:sldMk cId="2798449371" sldId="791"/>
        </pc:sldMkLst>
      </pc:sldChg>
      <pc:sldChg chg="addSp delSp modSp new mod">
        <pc:chgData name="Lisa Wiedemann (staff)" userId="bda63787-76c4-4fd4-9019-cfef1beaeff2" providerId="ADAL" clId="{34B451B5-26D2-4AE6-B35B-267ABF2D2D94}" dt="2025-07-17T12:06:19.191" v="6445"/>
        <pc:sldMkLst>
          <pc:docMk/>
          <pc:sldMk cId="1669589207" sldId="792"/>
        </pc:sldMkLst>
      </pc:sldChg>
      <pc:sldChg chg="addSp modSp new mod">
        <pc:chgData name="Lisa Wiedemann (staff)" userId="bda63787-76c4-4fd4-9019-cfef1beaeff2" providerId="ADAL" clId="{34B451B5-26D2-4AE6-B35B-267ABF2D2D94}" dt="2025-07-17T12:06:19.191" v="6445"/>
        <pc:sldMkLst>
          <pc:docMk/>
          <pc:sldMk cId="4040438624" sldId="793"/>
        </pc:sldMkLst>
      </pc:sldChg>
      <pc:sldChg chg="addSp modSp new mod">
        <pc:chgData name="Lisa Wiedemann (staff)" userId="bda63787-76c4-4fd4-9019-cfef1beaeff2" providerId="ADAL" clId="{34B451B5-26D2-4AE6-B35B-267ABF2D2D94}" dt="2025-07-17T12:06:19.191" v="6445"/>
        <pc:sldMkLst>
          <pc:docMk/>
          <pc:sldMk cId="4086530796" sldId="794"/>
        </pc:sldMkLst>
      </pc:sldChg>
      <pc:sldChg chg="addSp delSp modSp new mod">
        <pc:chgData name="Lisa Wiedemann (staff)" userId="bda63787-76c4-4fd4-9019-cfef1beaeff2" providerId="ADAL" clId="{34B451B5-26D2-4AE6-B35B-267ABF2D2D94}" dt="2025-07-17T12:06:19.191" v="6445"/>
        <pc:sldMkLst>
          <pc:docMk/>
          <pc:sldMk cId="2097097629" sldId="795"/>
        </pc:sldMkLst>
      </pc:sldChg>
      <pc:sldChg chg="modSp new mod">
        <pc:chgData name="Lisa Wiedemann (staff)" userId="bda63787-76c4-4fd4-9019-cfef1beaeff2" providerId="ADAL" clId="{34B451B5-26D2-4AE6-B35B-267ABF2D2D94}" dt="2025-07-17T12:06:19.191" v="6445"/>
        <pc:sldMkLst>
          <pc:docMk/>
          <pc:sldMk cId="1658828194" sldId="796"/>
        </pc:sldMkLst>
      </pc:sldChg>
      <pc:sldChg chg="addSp delSp modSp new mod">
        <pc:chgData name="Lisa Wiedemann (staff)" userId="bda63787-76c4-4fd4-9019-cfef1beaeff2" providerId="ADAL" clId="{34B451B5-26D2-4AE6-B35B-267ABF2D2D94}" dt="2025-07-17T12:03:51.150" v="6430" actId="14100"/>
        <pc:sldMkLst>
          <pc:docMk/>
          <pc:sldMk cId="3391560843" sldId="797"/>
        </pc:sldMkLst>
      </pc:sldChg>
      <pc:sldChg chg="add del">
        <pc:chgData name="Lisa Wiedemann (staff)" userId="bda63787-76c4-4fd4-9019-cfef1beaeff2" providerId="ADAL" clId="{34B451B5-26D2-4AE6-B35B-267ABF2D2D94}" dt="2025-07-17T12:04:55.526" v="6435" actId="2696"/>
        <pc:sldMkLst>
          <pc:docMk/>
          <pc:sldMk cId="0" sldId="798"/>
        </pc:sldMkLst>
      </pc:sldChg>
      <pc:sldChg chg="modSp new add del mod">
        <pc:chgData name="Lisa Wiedemann (staff)" userId="bda63787-76c4-4fd4-9019-cfef1beaeff2" providerId="ADAL" clId="{34B451B5-26D2-4AE6-B35B-267ABF2D2D94}" dt="2025-07-17T11:52:44.052" v="6348" actId="2696"/>
        <pc:sldMkLst>
          <pc:docMk/>
          <pc:sldMk cId="2138667499" sldId="798"/>
        </pc:sldMkLst>
      </pc:sldChg>
    </pc:docChg>
  </pc:docChgLst>
  <pc:docChgLst>
    <pc:chgData name="Lisa Wiedemann (staff)" userId="bda63787-76c4-4fd4-9019-cfef1beaeff2" providerId="ADAL" clId="{1323048E-D04C-4C30-A8D7-E7C0E22DD8E5}"/>
    <pc:docChg chg="undo custSel addSld delSld modSld">
      <pc:chgData name="Lisa Wiedemann (staff)" userId="bda63787-76c4-4fd4-9019-cfef1beaeff2" providerId="ADAL" clId="{1323048E-D04C-4C30-A8D7-E7C0E22DD8E5}" dt="2025-10-22T15:22:07.027" v="149" actId="5793"/>
      <pc:docMkLst>
        <pc:docMk/>
      </pc:docMkLst>
      <pc:sldChg chg="modSp">
        <pc:chgData name="Lisa Wiedemann (staff)" userId="bda63787-76c4-4fd4-9019-cfef1beaeff2" providerId="ADAL" clId="{1323048E-D04C-4C30-A8D7-E7C0E22DD8E5}" dt="2025-10-22T15:05:29.320" v="0"/>
        <pc:sldMkLst>
          <pc:docMk/>
          <pc:sldMk cId="4276028653" sldId="256"/>
        </pc:sldMkLst>
        <pc:spChg chg="mod">
          <ac:chgData name="Lisa Wiedemann (staff)" userId="bda63787-76c4-4fd4-9019-cfef1beaeff2" providerId="ADAL" clId="{1323048E-D04C-4C30-A8D7-E7C0E22DD8E5}" dt="2025-10-22T15:05:29.320" v="0"/>
          <ac:spMkLst>
            <pc:docMk/>
            <pc:sldMk cId="4276028653" sldId="256"/>
            <ac:spMk id="2" creationId="{41850CDC-2D78-BED1-0A5A-2E2274B67F48}"/>
          </ac:spMkLst>
        </pc:spChg>
      </pc:sldChg>
      <pc:sldChg chg="modSp">
        <pc:chgData name="Lisa Wiedemann (staff)" userId="bda63787-76c4-4fd4-9019-cfef1beaeff2" providerId="ADAL" clId="{1323048E-D04C-4C30-A8D7-E7C0E22DD8E5}" dt="2025-10-22T15:05:58.014" v="2"/>
        <pc:sldMkLst>
          <pc:docMk/>
          <pc:sldMk cId="4093761778" sldId="257"/>
        </pc:sldMkLst>
        <pc:spChg chg="mod">
          <ac:chgData name="Lisa Wiedemann (staff)" userId="bda63787-76c4-4fd4-9019-cfef1beaeff2" providerId="ADAL" clId="{1323048E-D04C-4C30-A8D7-E7C0E22DD8E5}" dt="2025-10-22T15:05:42.559" v="1"/>
          <ac:spMkLst>
            <pc:docMk/>
            <pc:sldMk cId="4093761778" sldId="257"/>
            <ac:spMk id="2" creationId="{58A3BCDF-D70C-0970-BBFD-EDF363EAF81A}"/>
          </ac:spMkLst>
        </pc:spChg>
        <pc:spChg chg="mod">
          <ac:chgData name="Lisa Wiedemann (staff)" userId="bda63787-76c4-4fd4-9019-cfef1beaeff2" providerId="ADAL" clId="{1323048E-D04C-4C30-A8D7-E7C0E22DD8E5}" dt="2025-10-22T15:05:58.014" v="2"/>
          <ac:spMkLst>
            <pc:docMk/>
            <pc:sldMk cId="4093761778" sldId="257"/>
            <ac:spMk id="3" creationId="{BA01F92F-94CC-184B-D447-C7E9EEE2916F}"/>
          </ac:spMkLst>
        </pc:spChg>
      </pc:sldChg>
      <pc:sldChg chg="addSp delSp modSp mod">
        <pc:chgData name="Lisa Wiedemann (staff)" userId="bda63787-76c4-4fd4-9019-cfef1beaeff2" providerId="ADAL" clId="{1323048E-D04C-4C30-A8D7-E7C0E22DD8E5}" dt="2025-10-22T15:08:42.140" v="23" actId="27636"/>
        <pc:sldMkLst>
          <pc:docMk/>
          <pc:sldMk cId="3912020632" sldId="258"/>
        </pc:sldMkLst>
        <pc:spChg chg="mod">
          <ac:chgData name="Lisa Wiedemann (staff)" userId="bda63787-76c4-4fd4-9019-cfef1beaeff2" providerId="ADAL" clId="{1323048E-D04C-4C30-A8D7-E7C0E22DD8E5}" dt="2025-10-22T15:08:18.295" v="17"/>
          <ac:spMkLst>
            <pc:docMk/>
            <pc:sldMk cId="3912020632" sldId="258"/>
            <ac:spMk id="2" creationId="{13AA8B79-32FD-80BD-51F9-D66EAF7BCA5A}"/>
          </ac:spMkLst>
        </pc:spChg>
        <pc:spChg chg="mod">
          <ac:chgData name="Lisa Wiedemann (staff)" userId="bda63787-76c4-4fd4-9019-cfef1beaeff2" providerId="ADAL" clId="{1323048E-D04C-4C30-A8D7-E7C0E22DD8E5}" dt="2025-10-22T15:08:42.140" v="23" actId="27636"/>
          <ac:spMkLst>
            <pc:docMk/>
            <pc:sldMk cId="3912020632" sldId="258"/>
            <ac:spMk id="3" creationId="{940D3167-5ED3-CFFA-33F8-367ADF38DE5B}"/>
          </ac:spMkLst>
        </pc:spChg>
        <pc:picChg chg="del">
          <ac:chgData name="Lisa Wiedemann (staff)" userId="bda63787-76c4-4fd4-9019-cfef1beaeff2" providerId="ADAL" clId="{1323048E-D04C-4C30-A8D7-E7C0E22DD8E5}" dt="2025-10-22T15:08:29.061" v="18" actId="478"/>
          <ac:picMkLst>
            <pc:docMk/>
            <pc:sldMk cId="3912020632" sldId="258"/>
            <ac:picMk id="4" creationId="{1E33D1F3-0B5C-D023-73CB-E35E127D202A}"/>
          </ac:picMkLst>
        </pc:picChg>
        <pc:picChg chg="add mod">
          <ac:chgData name="Lisa Wiedemann (staff)" userId="bda63787-76c4-4fd4-9019-cfef1beaeff2" providerId="ADAL" clId="{1323048E-D04C-4C30-A8D7-E7C0E22DD8E5}" dt="2025-10-22T15:08:36.646" v="21" actId="1076"/>
          <ac:picMkLst>
            <pc:docMk/>
            <pc:sldMk cId="3912020632" sldId="258"/>
            <ac:picMk id="5" creationId="{006356B0-3ED5-789A-32C0-13EE0740AE59}"/>
          </ac:picMkLst>
        </pc:picChg>
      </pc:sldChg>
      <pc:sldChg chg="addSp delSp modSp mod">
        <pc:chgData name="Lisa Wiedemann (staff)" userId="bda63787-76c4-4fd4-9019-cfef1beaeff2" providerId="ADAL" clId="{1323048E-D04C-4C30-A8D7-E7C0E22DD8E5}" dt="2025-10-22T15:07:50.685" v="14" actId="1076"/>
        <pc:sldMkLst>
          <pc:docMk/>
          <pc:sldMk cId="123488367" sldId="782"/>
        </pc:sldMkLst>
        <pc:spChg chg="mod">
          <ac:chgData name="Lisa Wiedemann (staff)" userId="bda63787-76c4-4fd4-9019-cfef1beaeff2" providerId="ADAL" clId="{1323048E-D04C-4C30-A8D7-E7C0E22DD8E5}" dt="2025-10-22T15:06:13.819" v="3"/>
          <ac:spMkLst>
            <pc:docMk/>
            <pc:sldMk cId="123488367" sldId="782"/>
            <ac:spMk id="2" creationId="{F39CB691-6785-778B-6AD5-2B39596E2B9E}"/>
          </ac:spMkLst>
        </pc:spChg>
        <pc:spChg chg="mod">
          <ac:chgData name="Lisa Wiedemann (staff)" userId="bda63787-76c4-4fd4-9019-cfef1beaeff2" providerId="ADAL" clId="{1323048E-D04C-4C30-A8D7-E7C0E22DD8E5}" dt="2025-10-22T15:06:34.036" v="5" actId="27636"/>
          <ac:spMkLst>
            <pc:docMk/>
            <pc:sldMk cId="123488367" sldId="782"/>
            <ac:spMk id="3" creationId="{0D043ED7-E6D0-8D16-B19E-6EAA45EE7271}"/>
          </ac:spMkLst>
        </pc:spChg>
        <pc:picChg chg="add mod ord">
          <ac:chgData name="Lisa Wiedemann (staff)" userId="bda63787-76c4-4fd4-9019-cfef1beaeff2" providerId="ADAL" clId="{1323048E-D04C-4C30-A8D7-E7C0E22DD8E5}" dt="2025-10-22T15:07:50.685" v="14" actId="1076"/>
          <ac:picMkLst>
            <pc:docMk/>
            <pc:sldMk cId="123488367" sldId="782"/>
            <ac:picMk id="4" creationId="{37CE1C4D-5B98-94DE-CDA3-F6158842AD71}"/>
          </ac:picMkLst>
        </pc:picChg>
        <pc:picChg chg="del">
          <ac:chgData name="Lisa Wiedemann (staff)" userId="bda63787-76c4-4fd4-9019-cfef1beaeff2" providerId="ADAL" clId="{1323048E-D04C-4C30-A8D7-E7C0E22DD8E5}" dt="2025-10-22T15:07:41.065" v="10" actId="478"/>
          <ac:picMkLst>
            <pc:docMk/>
            <pc:sldMk cId="123488367" sldId="782"/>
            <ac:picMk id="13" creationId="{89DF5C7A-AFF0-7D6C-0DFC-64519B730C50}"/>
          </ac:picMkLst>
        </pc:picChg>
      </pc:sldChg>
      <pc:sldChg chg="modSp mod">
        <pc:chgData name="Lisa Wiedemann (staff)" userId="bda63787-76c4-4fd4-9019-cfef1beaeff2" providerId="ADAL" clId="{1323048E-D04C-4C30-A8D7-E7C0E22DD8E5}" dt="2025-10-22T15:08:59.928" v="25" actId="27636"/>
        <pc:sldMkLst>
          <pc:docMk/>
          <pc:sldMk cId="3195686421" sldId="783"/>
        </pc:sldMkLst>
        <pc:spChg chg="mod">
          <ac:chgData name="Lisa Wiedemann (staff)" userId="bda63787-76c4-4fd4-9019-cfef1beaeff2" providerId="ADAL" clId="{1323048E-D04C-4C30-A8D7-E7C0E22DD8E5}" dt="2025-10-22T15:08:59.928" v="25" actId="27636"/>
          <ac:spMkLst>
            <pc:docMk/>
            <pc:sldMk cId="3195686421" sldId="783"/>
            <ac:spMk id="3" creationId="{C2869C7C-A250-1946-8A54-3015618686B2}"/>
          </ac:spMkLst>
        </pc:spChg>
      </pc:sldChg>
      <pc:sldChg chg="modSp mod">
        <pc:chgData name="Lisa Wiedemann (staff)" userId="bda63787-76c4-4fd4-9019-cfef1beaeff2" providerId="ADAL" clId="{1323048E-D04C-4C30-A8D7-E7C0E22DD8E5}" dt="2025-10-22T15:10:27.119" v="30" actId="27636"/>
        <pc:sldMkLst>
          <pc:docMk/>
          <pc:sldMk cId="1313497774" sldId="784"/>
        </pc:sldMkLst>
        <pc:spChg chg="mod">
          <ac:chgData name="Lisa Wiedemann (staff)" userId="bda63787-76c4-4fd4-9019-cfef1beaeff2" providerId="ADAL" clId="{1323048E-D04C-4C30-A8D7-E7C0E22DD8E5}" dt="2025-10-22T15:10:27.119" v="30" actId="27636"/>
          <ac:spMkLst>
            <pc:docMk/>
            <pc:sldMk cId="1313497774" sldId="784"/>
            <ac:spMk id="3" creationId="{29EEAE06-5751-C27D-CF43-B79504C6D795}"/>
          </ac:spMkLst>
        </pc:spChg>
      </pc:sldChg>
      <pc:sldChg chg="modSp mod">
        <pc:chgData name="Lisa Wiedemann (staff)" userId="bda63787-76c4-4fd4-9019-cfef1beaeff2" providerId="ADAL" clId="{1323048E-D04C-4C30-A8D7-E7C0E22DD8E5}" dt="2025-10-22T15:11:06.497" v="33" actId="27636"/>
        <pc:sldMkLst>
          <pc:docMk/>
          <pc:sldMk cId="4049395847" sldId="785"/>
        </pc:sldMkLst>
        <pc:spChg chg="mod">
          <ac:chgData name="Lisa Wiedemann (staff)" userId="bda63787-76c4-4fd4-9019-cfef1beaeff2" providerId="ADAL" clId="{1323048E-D04C-4C30-A8D7-E7C0E22DD8E5}" dt="2025-10-22T15:10:49.450" v="31"/>
          <ac:spMkLst>
            <pc:docMk/>
            <pc:sldMk cId="4049395847" sldId="785"/>
            <ac:spMk id="2" creationId="{C04049D8-54F0-503D-46DA-E1745340BDEA}"/>
          </ac:spMkLst>
        </pc:spChg>
        <pc:spChg chg="mod">
          <ac:chgData name="Lisa Wiedemann (staff)" userId="bda63787-76c4-4fd4-9019-cfef1beaeff2" providerId="ADAL" clId="{1323048E-D04C-4C30-A8D7-E7C0E22DD8E5}" dt="2025-10-22T15:11:06.497" v="33" actId="27636"/>
          <ac:spMkLst>
            <pc:docMk/>
            <pc:sldMk cId="4049395847" sldId="785"/>
            <ac:spMk id="3" creationId="{AA36C8BD-5AFB-010C-050B-FC9A06F7DD7B}"/>
          </ac:spMkLst>
        </pc:spChg>
      </pc:sldChg>
      <pc:sldChg chg="addSp delSp modSp mod">
        <pc:chgData name="Lisa Wiedemann (staff)" userId="bda63787-76c4-4fd4-9019-cfef1beaeff2" providerId="ADAL" clId="{1323048E-D04C-4C30-A8D7-E7C0E22DD8E5}" dt="2025-10-22T15:12:00.844" v="43" actId="478"/>
        <pc:sldMkLst>
          <pc:docMk/>
          <pc:sldMk cId="801579966" sldId="786"/>
        </pc:sldMkLst>
        <pc:spChg chg="mod">
          <ac:chgData name="Lisa Wiedemann (staff)" userId="bda63787-76c4-4fd4-9019-cfef1beaeff2" providerId="ADAL" clId="{1323048E-D04C-4C30-A8D7-E7C0E22DD8E5}" dt="2025-10-22T15:11:28.985" v="34"/>
          <ac:spMkLst>
            <pc:docMk/>
            <pc:sldMk cId="801579966" sldId="786"/>
            <ac:spMk id="2" creationId="{72242052-C68B-26F7-BD87-1652CEDAEA6C}"/>
          </ac:spMkLst>
        </pc:spChg>
        <pc:spChg chg="mod">
          <ac:chgData name="Lisa Wiedemann (staff)" userId="bda63787-76c4-4fd4-9019-cfef1beaeff2" providerId="ADAL" clId="{1323048E-D04C-4C30-A8D7-E7C0E22DD8E5}" dt="2025-10-22T15:11:37.459" v="37" actId="20577"/>
          <ac:spMkLst>
            <pc:docMk/>
            <pc:sldMk cId="801579966" sldId="786"/>
            <ac:spMk id="3" creationId="{2E9E7B90-3CA0-E8AE-75ED-962745829486}"/>
          </ac:spMkLst>
        </pc:spChg>
        <pc:picChg chg="del mod">
          <ac:chgData name="Lisa Wiedemann (staff)" userId="bda63787-76c4-4fd4-9019-cfef1beaeff2" providerId="ADAL" clId="{1323048E-D04C-4C30-A8D7-E7C0E22DD8E5}" dt="2025-10-22T15:12:00.844" v="43" actId="478"/>
          <ac:picMkLst>
            <pc:docMk/>
            <pc:sldMk cId="801579966" sldId="786"/>
            <ac:picMk id="6" creationId="{02F28513-5C43-73EB-8B12-96366FC87F18}"/>
          </ac:picMkLst>
        </pc:picChg>
        <pc:picChg chg="add mod">
          <ac:chgData name="Lisa Wiedemann (staff)" userId="bda63787-76c4-4fd4-9019-cfef1beaeff2" providerId="ADAL" clId="{1323048E-D04C-4C30-A8D7-E7C0E22DD8E5}" dt="2025-10-22T15:11:59.688" v="42" actId="962"/>
          <ac:picMkLst>
            <pc:docMk/>
            <pc:sldMk cId="801579966" sldId="786"/>
            <ac:picMk id="7" creationId="{BE338059-2943-DCE4-5C8A-A7071B7487D7}"/>
          </ac:picMkLst>
        </pc:picChg>
      </pc:sldChg>
      <pc:sldChg chg="modSp mod">
        <pc:chgData name="Lisa Wiedemann (staff)" userId="bda63787-76c4-4fd4-9019-cfef1beaeff2" providerId="ADAL" clId="{1323048E-D04C-4C30-A8D7-E7C0E22DD8E5}" dt="2025-10-22T15:12:41.017" v="46" actId="27636"/>
        <pc:sldMkLst>
          <pc:docMk/>
          <pc:sldMk cId="3230375509" sldId="787"/>
        </pc:sldMkLst>
        <pc:spChg chg="mod">
          <ac:chgData name="Lisa Wiedemann (staff)" userId="bda63787-76c4-4fd4-9019-cfef1beaeff2" providerId="ADAL" clId="{1323048E-D04C-4C30-A8D7-E7C0E22DD8E5}" dt="2025-10-22T15:12:21.788" v="44"/>
          <ac:spMkLst>
            <pc:docMk/>
            <pc:sldMk cId="3230375509" sldId="787"/>
            <ac:spMk id="2" creationId="{184F2B2A-3C89-8528-A3B7-F7EA5A9DEF83}"/>
          </ac:spMkLst>
        </pc:spChg>
        <pc:spChg chg="mod">
          <ac:chgData name="Lisa Wiedemann (staff)" userId="bda63787-76c4-4fd4-9019-cfef1beaeff2" providerId="ADAL" clId="{1323048E-D04C-4C30-A8D7-E7C0E22DD8E5}" dt="2025-10-22T15:12:41.017" v="46" actId="27636"/>
          <ac:spMkLst>
            <pc:docMk/>
            <pc:sldMk cId="3230375509" sldId="787"/>
            <ac:spMk id="3" creationId="{0B29694D-17DD-55AF-BE55-C063E7AB0EA4}"/>
          </ac:spMkLst>
        </pc:spChg>
      </pc:sldChg>
      <pc:sldChg chg="modSp mod">
        <pc:chgData name="Lisa Wiedemann (staff)" userId="bda63787-76c4-4fd4-9019-cfef1beaeff2" providerId="ADAL" clId="{1323048E-D04C-4C30-A8D7-E7C0E22DD8E5}" dt="2025-10-22T15:13:32.705" v="52" actId="20577"/>
        <pc:sldMkLst>
          <pc:docMk/>
          <pc:sldMk cId="614366375" sldId="788"/>
        </pc:sldMkLst>
        <pc:spChg chg="mod">
          <ac:chgData name="Lisa Wiedemann (staff)" userId="bda63787-76c4-4fd4-9019-cfef1beaeff2" providerId="ADAL" clId="{1323048E-D04C-4C30-A8D7-E7C0E22DD8E5}" dt="2025-10-22T15:13:05.056" v="47"/>
          <ac:spMkLst>
            <pc:docMk/>
            <pc:sldMk cId="614366375" sldId="788"/>
            <ac:spMk id="2" creationId="{29BA32C6-2436-1C4B-C49C-E83F786CAB0F}"/>
          </ac:spMkLst>
        </pc:spChg>
        <pc:spChg chg="mod">
          <ac:chgData name="Lisa Wiedemann (staff)" userId="bda63787-76c4-4fd4-9019-cfef1beaeff2" providerId="ADAL" clId="{1323048E-D04C-4C30-A8D7-E7C0E22DD8E5}" dt="2025-10-22T15:13:32.705" v="52" actId="20577"/>
          <ac:spMkLst>
            <pc:docMk/>
            <pc:sldMk cId="614366375" sldId="788"/>
            <ac:spMk id="3" creationId="{87FDC7C6-4891-6191-EFE3-3BBDD6CEC775}"/>
          </ac:spMkLst>
        </pc:spChg>
      </pc:sldChg>
      <pc:sldChg chg="modSp mod">
        <pc:chgData name="Lisa Wiedemann (staff)" userId="bda63787-76c4-4fd4-9019-cfef1beaeff2" providerId="ADAL" clId="{1323048E-D04C-4C30-A8D7-E7C0E22DD8E5}" dt="2025-10-22T15:14:20.695" v="55" actId="27636"/>
        <pc:sldMkLst>
          <pc:docMk/>
          <pc:sldMk cId="706281758" sldId="789"/>
        </pc:sldMkLst>
        <pc:spChg chg="mod">
          <ac:chgData name="Lisa Wiedemann (staff)" userId="bda63787-76c4-4fd4-9019-cfef1beaeff2" providerId="ADAL" clId="{1323048E-D04C-4C30-A8D7-E7C0E22DD8E5}" dt="2025-10-22T15:13:46.357" v="53"/>
          <ac:spMkLst>
            <pc:docMk/>
            <pc:sldMk cId="706281758" sldId="789"/>
            <ac:spMk id="2" creationId="{CFD056C4-6CF6-7E6C-1E62-5201C0E45271}"/>
          </ac:spMkLst>
        </pc:spChg>
        <pc:spChg chg="mod">
          <ac:chgData name="Lisa Wiedemann (staff)" userId="bda63787-76c4-4fd4-9019-cfef1beaeff2" providerId="ADAL" clId="{1323048E-D04C-4C30-A8D7-E7C0E22DD8E5}" dt="2025-10-22T15:14:20.695" v="55" actId="27636"/>
          <ac:spMkLst>
            <pc:docMk/>
            <pc:sldMk cId="706281758" sldId="789"/>
            <ac:spMk id="3" creationId="{6BC0710B-31C3-4FF8-B9BF-08C607F6484D}"/>
          </ac:spMkLst>
        </pc:spChg>
      </pc:sldChg>
      <pc:sldChg chg="modSp mod">
        <pc:chgData name="Lisa Wiedemann (staff)" userId="bda63787-76c4-4fd4-9019-cfef1beaeff2" providerId="ADAL" clId="{1323048E-D04C-4C30-A8D7-E7C0E22DD8E5}" dt="2025-10-22T15:15:19.763" v="59" actId="20577"/>
        <pc:sldMkLst>
          <pc:docMk/>
          <pc:sldMk cId="4045813671" sldId="790"/>
        </pc:sldMkLst>
        <pc:spChg chg="mod">
          <ac:chgData name="Lisa Wiedemann (staff)" userId="bda63787-76c4-4fd4-9019-cfef1beaeff2" providerId="ADAL" clId="{1323048E-D04C-4C30-A8D7-E7C0E22DD8E5}" dt="2025-10-22T15:14:58.988" v="56"/>
          <ac:spMkLst>
            <pc:docMk/>
            <pc:sldMk cId="4045813671" sldId="790"/>
            <ac:spMk id="2" creationId="{DDA0C9FC-38F3-8C4A-3AD8-7A8DF6ED648F}"/>
          </ac:spMkLst>
        </pc:spChg>
        <pc:spChg chg="mod">
          <ac:chgData name="Lisa Wiedemann (staff)" userId="bda63787-76c4-4fd4-9019-cfef1beaeff2" providerId="ADAL" clId="{1323048E-D04C-4C30-A8D7-E7C0E22DD8E5}" dt="2025-10-22T15:15:19.763" v="59" actId="20577"/>
          <ac:spMkLst>
            <pc:docMk/>
            <pc:sldMk cId="4045813671" sldId="790"/>
            <ac:spMk id="3" creationId="{37FE9386-16A1-4E8D-4E0E-7D24D1A441B9}"/>
          </ac:spMkLst>
        </pc:spChg>
      </pc:sldChg>
      <pc:sldChg chg="modSp mod">
        <pc:chgData name="Lisa Wiedemann (staff)" userId="bda63787-76c4-4fd4-9019-cfef1beaeff2" providerId="ADAL" clId="{1323048E-D04C-4C30-A8D7-E7C0E22DD8E5}" dt="2025-10-22T15:16:11.641" v="64" actId="27636"/>
        <pc:sldMkLst>
          <pc:docMk/>
          <pc:sldMk cId="2798449371" sldId="791"/>
        </pc:sldMkLst>
        <pc:spChg chg="mod">
          <ac:chgData name="Lisa Wiedemann (staff)" userId="bda63787-76c4-4fd4-9019-cfef1beaeff2" providerId="ADAL" clId="{1323048E-D04C-4C30-A8D7-E7C0E22DD8E5}" dt="2025-10-22T15:15:38.773" v="60"/>
          <ac:spMkLst>
            <pc:docMk/>
            <pc:sldMk cId="2798449371" sldId="791"/>
            <ac:spMk id="2" creationId="{4CDBEB5F-1CA5-80C2-8FCC-908270A142FE}"/>
          </ac:spMkLst>
        </pc:spChg>
        <pc:spChg chg="mod">
          <ac:chgData name="Lisa Wiedemann (staff)" userId="bda63787-76c4-4fd4-9019-cfef1beaeff2" providerId="ADAL" clId="{1323048E-D04C-4C30-A8D7-E7C0E22DD8E5}" dt="2025-10-22T15:16:11.641" v="64" actId="27636"/>
          <ac:spMkLst>
            <pc:docMk/>
            <pc:sldMk cId="2798449371" sldId="791"/>
            <ac:spMk id="3" creationId="{4D08DDC5-EFBF-5064-0175-DEE645AC31EB}"/>
          </ac:spMkLst>
        </pc:spChg>
      </pc:sldChg>
      <pc:sldChg chg="modSp">
        <pc:chgData name="Lisa Wiedemann (staff)" userId="bda63787-76c4-4fd4-9019-cfef1beaeff2" providerId="ADAL" clId="{1323048E-D04C-4C30-A8D7-E7C0E22DD8E5}" dt="2025-10-22T15:09:15.549" v="26"/>
        <pc:sldMkLst>
          <pc:docMk/>
          <pc:sldMk cId="1669589207" sldId="792"/>
        </pc:sldMkLst>
        <pc:spChg chg="mod">
          <ac:chgData name="Lisa Wiedemann (staff)" userId="bda63787-76c4-4fd4-9019-cfef1beaeff2" providerId="ADAL" clId="{1323048E-D04C-4C30-A8D7-E7C0E22DD8E5}" dt="2025-10-22T15:09:15.549" v="26"/>
          <ac:spMkLst>
            <pc:docMk/>
            <pc:sldMk cId="1669589207" sldId="792"/>
            <ac:spMk id="3" creationId="{E3A2E142-2D3E-01C8-C614-B577DC2D7635}"/>
          </ac:spMkLst>
        </pc:spChg>
      </pc:sldChg>
      <pc:sldChg chg="modSp mod">
        <pc:chgData name="Lisa Wiedemann (staff)" userId="bda63787-76c4-4fd4-9019-cfef1beaeff2" providerId="ADAL" clId="{1323048E-D04C-4C30-A8D7-E7C0E22DD8E5}" dt="2025-10-22T15:16:38.478" v="67" actId="5793"/>
        <pc:sldMkLst>
          <pc:docMk/>
          <pc:sldMk cId="4040438624" sldId="793"/>
        </pc:sldMkLst>
        <pc:spChg chg="mod">
          <ac:chgData name="Lisa Wiedemann (staff)" userId="bda63787-76c4-4fd4-9019-cfef1beaeff2" providerId="ADAL" clId="{1323048E-D04C-4C30-A8D7-E7C0E22DD8E5}" dt="2025-10-22T15:16:16.610" v="65"/>
          <ac:spMkLst>
            <pc:docMk/>
            <pc:sldMk cId="4040438624" sldId="793"/>
            <ac:spMk id="2" creationId="{E3C651BF-BE5D-FA08-1785-67360551272B}"/>
          </ac:spMkLst>
        </pc:spChg>
        <pc:spChg chg="mod">
          <ac:chgData name="Lisa Wiedemann (staff)" userId="bda63787-76c4-4fd4-9019-cfef1beaeff2" providerId="ADAL" clId="{1323048E-D04C-4C30-A8D7-E7C0E22DD8E5}" dt="2025-10-22T15:16:38.478" v="67" actId="5793"/>
          <ac:spMkLst>
            <pc:docMk/>
            <pc:sldMk cId="4040438624" sldId="793"/>
            <ac:spMk id="3" creationId="{B85C74CB-40B8-F575-9B77-2AC06EFD4F9E}"/>
          </ac:spMkLst>
        </pc:spChg>
      </pc:sldChg>
      <pc:sldChg chg="modSp">
        <pc:chgData name="Lisa Wiedemann (staff)" userId="bda63787-76c4-4fd4-9019-cfef1beaeff2" providerId="ADAL" clId="{1323048E-D04C-4C30-A8D7-E7C0E22DD8E5}" dt="2025-10-22T15:17:03.277" v="69"/>
        <pc:sldMkLst>
          <pc:docMk/>
          <pc:sldMk cId="4086530796" sldId="794"/>
        </pc:sldMkLst>
        <pc:spChg chg="mod">
          <ac:chgData name="Lisa Wiedemann (staff)" userId="bda63787-76c4-4fd4-9019-cfef1beaeff2" providerId="ADAL" clId="{1323048E-D04C-4C30-A8D7-E7C0E22DD8E5}" dt="2025-10-22T15:16:44.342" v="68"/>
          <ac:spMkLst>
            <pc:docMk/>
            <pc:sldMk cId="4086530796" sldId="794"/>
            <ac:spMk id="2" creationId="{C0F3A668-2C32-E694-547C-2D68C2909A37}"/>
          </ac:spMkLst>
        </pc:spChg>
        <pc:spChg chg="mod">
          <ac:chgData name="Lisa Wiedemann (staff)" userId="bda63787-76c4-4fd4-9019-cfef1beaeff2" providerId="ADAL" clId="{1323048E-D04C-4C30-A8D7-E7C0E22DD8E5}" dt="2025-10-22T15:17:03.277" v="69"/>
          <ac:spMkLst>
            <pc:docMk/>
            <pc:sldMk cId="4086530796" sldId="794"/>
            <ac:spMk id="3" creationId="{7338A3D3-EFE4-B25F-F864-F2B43460C2B8}"/>
          </ac:spMkLst>
        </pc:spChg>
      </pc:sldChg>
      <pc:sldChg chg="modSp mod">
        <pc:chgData name="Lisa Wiedemann (staff)" userId="bda63787-76c4-4fd4-9019-cfef1beaeff2" providerId="ADAL" clId="{1323048E-D04C-4C30-A8D7-E7C0E22DD8E5}" dt="2025-10-22T15:17:58.487" v="74"/>
        <pc:sldMkLst>
          <pc:docMk/>
          <pc:sldMk cId="2097097629" sldId="795"/>
        </pc:sldMkLst>
        <pc:spChg chg="mod">
          <ac:chgData name="Lisa Wiedemann (staff)" userId="bda63787-76c4-4fd4-9019-cfef1beaeff2" providerId="ADAL" clId="{1323048E-D04C-4C30-A8D7-E7C0E22DD8E5}" dt="2025-10-22T15:17:21.468" v="70"/>
          <ac:spMkLst>
            <pc:docMk/>
            <pc:sldMk cId="2097097629" sldId="795"/>
            <ac:spMk id="2" creationId="{93E87DE1-9F4A-321E-C15C-2A37B52F31FA}"/>
          </ac:spMkLst>
        </pc:spChg>
        <pc:spChg chg="mod">
          <ac:chgData name="Lisa Wiedemann (staff)" userId="bda63787-76c4-4fd4-9019-cfef1beaeff2" providerId="ADAL" clId="{1323048E-D04C-4C30-A8D7-E7C0E22DD8E5}" dt="2025-10-22T15:17:58.487" v="74"/>
          <ac:spMkLst>
            <pc:docMk/>
            <pc:sldMk cId="2097097629" sldId="795"/>
            <ac:spMk id="3" creationId="{523B2FA2-0700-005E-E838-E782FA24DB8B}"/>
          </ac:spMkLst>
        </pc:spChg>
      </pc:sldChg>
      <pc:sldChg chg="addSp modSp mod">
        <pc:chgData name="Lisa Wiedemann (staff)" userId="bda63787-76c4-4fd4-9019-cfef1beaeff2" providerId="ADAL" clId="{1323048E-D04C-4C30-A8D7-E7C0E22DD8E5}" dt="2025-10-22T15:21:01.876" v="130"/>
        <pc:sldMkLst>
          <pc:docMk/>
          <pc:sldMk cId="1658828194" sldId="796"/>
        </pc:sldMkLst>
        <pc:spChg chg="mod">
          <ac:chgData name="Lisa Wiedemann (staff)" userId="bda63787-76c4-4fd4-9019-cfef1beaeff2" providerId="ADAL" clId="{1323048E-D04C-4C30-A8D7-E7C0E22DD8E5}" dt="2025-10-22T15:18:18.941" v="75"/>
          <ac:spMkLst>
            <pc:docMk/>
            <pc:sldMk cId="1658828194" sldId="796"/>
            <ac:spMk id="2" creationId="{D1AFBCA1-1BDF-A23A-EB96-F804BDF85D2D}"/>
          </ac:spMkLst>
        </pc:spChg>
        <pc:spChg chg="mod">
          <ac:chgData name="Lisa Wiedemann (staff)" userId="bda63787-76c4-4fd4-9019-cfef1beaeff2" providerId="ADAL" clId="{1323048E-D04C-4C30-A8D7-E7C0E22DD8E5}" dt="2025-10-22T15:21:01.521" v="129" actId="27636"/>
          <ac:spMkLst>
            <pc:docMk/>
            <pc:sldMk cId="1658828194" sldId="796"/>
            <ac:spMk id="3" creationId="{14CD5735-4E5E-29E5-F40F-CFCEBC49E670}"/>
          </ac:spMkLst>
        </pc:spChg>
        <pc:spChg chg="add">
          <ac:chgData name="Lisa Wiedemann (staff)" userId="bda63787-76c4-4fd4-9019-cfef1beaeff2" providerId="ADAL" clId="{1323048E-D04C-4C30-A8D7-E7C0E22DD8E5}" dt="2025-10-22T15:20:43.688" v="121"/>
          <ac:spMkLst>
            <pc:docMk/>
            <pc:sldMk cId="1658828194" sldId="796"/>
            <ac:spMk id="4" creationId="{B9A494FB-3EF4-FA3A-DE4D-76F3B201B3E4}"/>
          </ac:spMkLst>
        </pc:spChg>
        <pc:spChg chg="add mod">
          <ac:chgData name="Lisa Wiedemann (staff)" userId="bda63787-76c4-4fd4-9019-cfef1beaeff2" providerId="ADAL" clId="{1323048E-D04C-4C30-A8D7-E7C0E22DD8E5}" dt="2025-10-22T15:20:55.416" v="123"/>
          <ac:spMkLst>
            <pc:docMk/>
            <pc:sldMk cId="1658828194" sldId="796"/>
            <ac:spMk id="5" creationId="{30DFCD01-C503-64CB-0860-559EAC10DE71}"/>
          </ac:spMkLst>
        </pc:spChg>
        <pc:spChg chg="add">
          <ac:chgData name="Lisa Wiedemann (staff)" userId="bda63787-76c4-4fd4-9019-cfef1beaeff2" providerId="ADAL" clId="{1323048E-D04C-4C30-A8D7-E7C0E22DD8E5}" dt="2025-10-22T15:21:01.876" v="130"/>
          <ac:spMkLst>
            <pc:docMk/>
            <pc:sldMk cId="1658828194" sldId="796"/>
            <ac:spMk id="6" creationId="{93400017-0D92-FECE-6591-E9F50967C908}"/>
          </ac:spMkLst>
        </pc:spChg>
      </pc:sldChg>
      <pc:sldChg chg="modSp mod">
        <pc:chgData name="Lisa Wiedemann (staff)" userId="bda63787-76c4-4fd4-9019-cfef1beaeff2" providerId="ADAL" clId="{1323048E-D04C-4C30-A8D7-E7C0E22DD8E5}" dt="2025-10-22T15:22:07.027" v="149" actId="5793"/>
        <pc:sldMkLst>
          <pc:docMk/>
          <pc:sldMk cId="3391560843" sldId="797"/>
        </pc:sldMkLst>
        <pc:spChg chg="mod">
          <ac:chgData name="Lisa Wiedemann (staff)" userId="bda63787-76c4-4fd4-9019-cfef1beaeff2" providerId="ADAL" clId="{1323048E-D04C-4C30-A8D7-E7C0E22DD8E5}" dt="2025-10-22T15:21:59.257" v="147"/>
          <ac:spMkLst>
            <pc:docMk/>
            <pc:sldMk cId="3391560843" sldId="797"/>
            <ac:spMk id="2" creationId="{491637C3-5DF3-C946-D1FA-0828580054CA}"/>
          </ac:spMkLst>
        </pc:spChg>
        <pc:spChg chg="mod">
          <ac:chgData name="Lisa Wiedemann (staff)" userId="bda63787-76c4-4fd4-9019-cfef1beaeff2" providerId="ADAL" clId="{1323048E-D04C-4C30-A8D7-E7C0E22DD8E5}" dt="2025-10-22T15:22:07.027" v="149" actId="5793"/>
          <ac:spMkLst>
            <pc:docMk/>
            <pc:sldMk cId="3391560843" sldId="797"/>
            <ac:spMk id="3" creationId="{AB5FA239-9F4B-1487-A6BC-5321DF6B6786}"/>
          </ac:spMkLst>
        </pc:spChg>
      </pc:sldChg>
      <pc:sldChg chg="addSp delSp modSp new mod">
        <pc:chgData name="Lisa Wiedemann (staff)" userId="bda63787-76c4-4fd4-9019-cfef1beaeff2" providerId="ADAL" clId="{1323048E-D04C-4C30-A8D7-E7C0E22DD8E5}" dt="2025-10-22T15:21:32.256" v="146" actId="20577"/>
        <pc:sldMkLst>
          <pc:docMk/>
          <pc:sldMk cId="1775418914" sldId="798"/>
        </pc:sldMkLst>
        <pc:spChg chg="del">
          <ac:chgData name="Lisa Wiedemann (staff)" userId="bda63787-76c4-4fd4-9019-cfef1beaeff2" providerId="ADAL" clId="{1323048E-D04C-4C30-A8D7-E7C0E22DD8E5}" dt="2025-10-22T15:21:10.085" v="132"/>
          <ac:spMkLst>
            <pc:docMk/>
            <pc:sldMk cId="1775418914" sldId="798"/>
            <ac:spMk id="3" creationId="{714F4025-33A8-2BA7-D70A-52C7075CD0CE}"/>
          </ac:spMkLst>
        </pc:spChg>
        <pc:spChg chg="add mod">
          <ac:chgData name="Lisa Wiedemann (staff)" userId="bda63787-76c4-4fd4-9019-cfef1beaeff2" providerId="ADAL" clId="{1323048E-D04C-4C30-A8D7-E7C0E22DD8E5}" dt="2025-10-22T15:21:32.256" v="146" actId="20577"/>
          <ac:spMkLst>
            <pc:docMk/>
            <pc:sldMk cId="1775418914" sldId="798"/>
            <ac:spMk id="4" creationId="{ED957662-371C-C625-9615-25E7A0D9C60E}"/>
          </ac:spMkLst>
        </pc:spChg>
      </pc:sldChg>
      <pc:sldChg chg="addSp delSp modSp new del mod">
        <pc:chgData name="Lisa Wiedemann (staff)" userId="bda63787-76c4-4fd4-9019-cfef1beaeff2" providerId="ADAL" clId="{1323048E-D04C-4C30-A8D7-E7C0E22DD8E5}" dt="2025-10-22T15:07:54.087" v="15" actId="2696"/>
        <pc:sldMkLst>
          <pc:docMk/>
          <pc:sldMk cId="2978183480" sldId="798"/>
        </pc:sldMkLst>
        <pc:spChg chg="del">
          <ac:chgData name="Lisa Wiedemann (staff)" userId="bda63787-76c4-4fd4-9019-cfef1beaeff2" providerId="ADAL" clId="{1323048E-D04C-4C30-A8D7-E7C0E22DD8E5}" dt="2025-10-22T15:07:21.821" v="7" actId="931"/>
          <ac:spMkLst>
            <pc:docMk/>
            <pc:sldMk cId="2978183480" sldId="798"/>
            <ac:spMk id="3" creationId="{1D759FFB-272A-8BA9-FEB6-22EDCE8D7F09}"/>
          </ac:spMkLst>
        </pc:spChg>
        <pc:picChg chg="add mod">
          <ac:chgData name="Lisa Wiedemann (staff)" userId="bda63787-76c4-4fd4-9019-cfef1beaeff2" providerId="ADAL" clId="{1323048E-D04C-4C30-A8D7-E7C0E22DD8E5}" dt="2025-10-22T15:07:24.335" v="9" actId="962"/>
          <ac:picMkLst>
            <pc:docMk/>
            <pc:sldMk cId="2978183480" sldId="798"/>
            <ac:picMk id="5" creationId="{FAFD2104-FA30-85FE-A1F4-7742CA97E42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90CEAE-6096-4DD3-A4F6-7B4A83E39718}" type="datetimeFigureOut">
              <a:rPr lang="en-DE" smtClean="0"/>
              <a:t>22/10/2025</a:t>
            </a:fld>
            <a:endParaRPr lang="en-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6B67F2-22DB-40F3-9F3F-B2BA730D1467}" type="slidenum">
              <a:rPr lang="en-DE" smtClean="0"/>
              <a:t>‹#›</a:t>
            </a:fld>
            <a:endParaRPr lang="en-DE"/>
          </a:p>
        </p:txBody>
      </p:sp>
    </p:spTree>
    <p:extLst>
      <p:ext uri="{BB962C8B-B14F-4D97-AF65-F5344CB8AC3E}">
        <p14:creationId xmlns:p14="http://schemas.microsoft.com/office/powerpoint/2010/main" val="751492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Der innere Kreis zeigt tendenziell die permanenten oder sichtbaren inneren Dimensionen einer Person. Der äußere Ring zeigt die erworbenen Dimensionen, die sich im Laufe des Lebens ändern können.</a:t>
            </a:r>
          </a:p>
          <a:p>
            <a:endParaRPr lang="de-DE" dirty="0"/>
          </a:p>
          <a:p>
            <a:r>
              <a:rPr lang="de-DE" dirty="0"/>
              <a:t>Rad der Vielfalt bildet den intersektionellen Ansatz dar, der für das Verständnis von Vielfalt und inklusiven Strategien von Bedeutung ist. Die einzelne Faktoren können, je nach Kontext, einzeln oder zusammengenommen Teilnahme im Wege stehen und somit benachteiligend auf Einzelpersonen oder Gruppen auswirken, </a:t>
            </a:r>
          </a:p>
          <a:p>
            <a:endParaRPr lang="de-DE" dirty="0"/>
          </a:p>
          <a:p>
            <a:r>
              <a:rPr lang="de-DE" dirty="0"/>
              <a:t>Eingekreist sind diejenigen Dimensionen, die von der EU bzw. dem Erasmus+ Programm als besonders wirkungsstark identifiziert wurden und auch explizit im </a:t>
            </a:r>
            <a:r>
              <a:rPr lang="de-DE" dirty="0" err="1"/>
              <a:t>Pogramm</a:t>
            </a:r>
            <a:r>
              <a:rPr lang="de-DE" dirty="0"/>
              <a:t> gelistet sind und in den KPIs abgefragt werden.</a:t>
            </a:r>
          </a:p>
          <a:p>
            <a:endParaRPr lang="de-DE" dirty="0"/>
          </a:p>
          <a:p>
            <a:r>
              <a:rPr lang="de-DE" dirty="0"/>
              <a:t>Während das Konzept der Vielfalt die Tatsache anerkennt, dass es Unterschiede gibt, die es zu erkennen und zu schätzen gilt, geht es bei dem Konzept von Inklusion darum, eine Umgebung zu schaffen, bei denen die Unterschiede keinen Nachteil bedeuten für einzelne Personen oder auch Gruppen, z.B. in Hinblick auf Entscheidungsprozesse, die Möglichkeiten, sich zu entwickeln, Teilhabe oder Teilnahme. </a:t>
            </a:r>
          </a:p>
          <a:p>
            <a:endParaRPr lang="de-DE" dirty="0"/>
          </a:p>
          <a:p>
            <a:endParaRPr lang="de-DE" dirty="0"/>
          </a:p>
          <a:p>
            <a:endParaRPr lang="en-DE" dirty="0"/>
          </a:p>
        </p:txBody>
      </p:sp>
      <p:sp>
        <p:nvSpPr>
          <p:cNvPr id="4" name="Slide Number Placeholder 3"/>
          <p:cNvSpPr>
            <a:spLocks noGrp="1"/>
          </p:cNvSpPr>
          <p:nvPr>
            <p:ph type="sldNum" sz="quarter" idx="5"/>
          </p:nvPr>
        </p:nvSpPr>
        <p:spPr/>
        <p:txBody>
          <a:bodyPr/>
          <a:lstStyle/>
          <a:p>
            <a:fld id="{12D847C9-5206-5847-8FB7-56D88E800A22}" type="slidenum">
              <a:rPr lang="de-DE" smtClean="0"/>
              <a:pPr/>
              <a:t>3</a:t>
            </a:fld>
            <a:endParaRPr lang="de-DE"/>
          </a:p>
        </p:txBody>
      </p:sp>
    </p:spTree>
    <p:extLst>
      <p:ext uri="{BB962C8B-B14F-4D97-AF65-F5344CB8AC3E}">
        <p14:creationId xmlns:p14="http://schemas.microsoft.com/office/powerpoint/2010/main" val="9085862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8EFD1-5754-2CEA-EC75-00C7DC8CED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A"/>
          </a:p>
        </p:txBody>
      </p:sp>
      <p:sp>
        <p:nvSpPr>
          <p:cNvPr id="3" name="Subtitle 2">
            <a:extLst>
              <a:ext uri="{FF2B5EF4-FFF2-40B4-BE49-F238E27FC236}">
                <a16:creationId xmlns:a16="http://schemas.microsoft.com/office/drawing/2014/main" id="{95A64546-881B-8307-ABFB-14A291145B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A"/>
          </a:p>
        </p:txBody>
      </p:sp>
      <p:sp>
        <p:nvSpPr>
          <p:cNvPr id="4" name="Date Placeholder 3">
            <a:extLst>
              <a:ext uri="{FF2B5EF4-FFF2-40B4-BE49-F238E27FC236}">
                <a16:creationId xmlns:a16="http://schemas.microsoft.com/office/drawing/2014/main" id="{30D1CD26-09A2-38BD-0AEF-A2DDFF0926B9}"/>
              </a:ext>
            </a:extLst>
          </p:cNvPr>
          <p:cNvSpPr>
            <a:spLocks noGrp="1"/>
          </p:cNvSpPr>
          <p:nvPr>
            <p:ph type="dt" sz="half" idx="10"/>
          </p:nvPr>
        </p:nvSpPr>
        <p:spPr/>
        <p:txBody>
          <a:bodyPr/>
          <a:lstStyle/>
          <a:p>
            <a:fld id="{0AC32145-3D92-694C-910B-4AF9E4A67C74}" type="datetimeFigureOut">
              <a:rPr lang="en-UA" smtClean="0"/>
              <a:t>10/22/2025</a:t>
            </a:fld>
            <a:endParaRPr lang="en-UA"/>
          </a:p>
        </p:txBody>
      </p:sp>
      <p:sp>
        <p:nvSpPr>
          <p:cNvPr id="5" name="Footer Placeholder 4">
            <a:extLst>
              <a:ext uri="{FF2B5EF4-FFF2-40B4-BE49-F238E27FC236}">
                <a16:creationId xmlns:a16="http://schemas.microsoft.com/office/drawing/2014/main" id="{22D740A2-F1B2-AD74-23FB-11386584B37C}"/>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66685239-B793-4AC3-39FD-E59E7058A566}"/>
              </a:ext>
            </a:extLst>
          </p:cNvPr>
          <p:cNvSpPr>
            <a:spLocks noGrp="1"/>
          </p:cNvSpPr>
          <p:nvPr>
            <p:ph type="sldNum" sz="quarter" idx="12"/>
          </p:nvPr>
        </p:nvSpPr>
        <p:spPr/>
        <p:txBody>
          <a:bodyPr/>
          <a:lstStyle/>
          <a:p>
            <a:fld id="{CD24A73D-B4AC-4913-B60A-848907260CAA}" type="slidenum">
              <a:rPr lang="en-DE" smtClean="0"/>
              <a:t>‹#›</a:t>
            </a:fld>
            <a:endParaRPr lang="en-DE"/>
          </a:p>
        </p:txBody>
      </p:sp>
      <p:pic>
        <p:nvPicPr>
          <p:cNvPr id="8" name="Picture 7" descr="A blue and white logo&#10;&#10;AI-generated content may be incorrect.">
            <a:extLst>
              <a:ext uri="{FF2B5EF4-FFF2-40B4-BE49-F238E27FC236}">
                <a16:creationId xmlns:a16="http://schemas.microsoft.com/office/drawing/2014/main" id="{904114D4-3CF1-5C6D-5B0A-CDA88AE114B0}"/>
              </a:ext>
            </a:extLst>
          </p:cNvPr>
          <p:cNvPicPr>
            <a:picLocks noChangeAspect="1"/>
          </p:cNvPicPr>
          <p:nvPr/>
        </p:nvPicPr>
        <p:blipFill>
          <a:blip r:embed="rId2"/>
          <a:stretch>
            <a:fillRect/>
          </a:stretch>
        </p:blipFill>
        <p:spPr>
          <a:xfrm>
            <a:off x="221941" y="126097"/>
            <a:ext cx="2743200" cy="456346"/>
          </a:xfrm>
          <a:prstGeom prst="rect">
            <a:avLst/>
          </a:prstGeom>
        </p:spPr>
      </p:pic>
      <p:pic>
        <p:nvPicPr>
          <p:cNvPr id="10" name="Picture 9" descr="Blue text on a white background&#10;&#10;AI-generated content may be incorrect.">
            <a:extLst>
              <a:ext uri="{FF2B5EF4-FFF2-40B4-BE49-F238E27FC236}">
                <a16:creationId xmlns:a16="http://schemas.microsoft.com/office/drawing/2014/main" id="{71A6836D-D6DC-3ED1-95C9-BF9DD48C5B9D}"/>
              </a:ext>
            </a:extLst>
          </p:cNvPr>
          <p:cNvPicPr>
            <a:picLocks noChangeAspect="1"/>
          </p:cNvPicPr>
          <p:nvPr/>
        </p:nvPicPr>
        <p:blipFill>
          <a:blip r:embed="rId3"/>
          <a:stretch>
            <a:fillRect/>
          </a:stretch>
        </p:blipFill>
        <p:spPr>
          <a:xfrm>
            <a:off x="9871969" y="72067"/>
            <a:ext cx="2167264" cy="454681"/>
          </a:xfrm>
          <a:prstGeom prst="rect">
            <a:avLst/>
          </a:prstGeom>
        </p:spPr>
      </p:pic>
    </p:spTree>
    <p:extLst>
      <p:ext uri="{BB962C8B-B14F-4D97-AF65-F5344CB8AC3E}">
        <p14:creationId xmlns:p14="http://schemas.microsoft.com/office/powerpoint/2010/main" val="1934604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E24DE-A4E6-32B6-B44E-E9EC7CEE27EB}"/>
              </a:ext>
            </a:extLst>
          </p:cNvPr>
          <p:cNvSpPr>
            <a:spLocks noGrp="1"/>
          </p:cNvSpPr>
          <p:nvPr>
            <p:ph type="title"/>
          </p:nvPr>
        </p:nvSpPr>
        <p:spPr>
          <a:xfrm>
            <a:off x="838200" y="728507"/>
            <a:ext cx="10515600" cy="1325563"/>
          </a:xfrm>
        </p:spPr>
        <p:txBody>
          <a:bodyPr/>
          <a:lstStyle/>
          <a:p>
            <a:r>
              <a:rPr lang="en-US"/>
              <a:t>Click to edit Master title style</a:t>
            </a:r>
            <a:endParaRPr lang="en-UA"/>
          </a:p>
        </p:txBody>
      </p:sp>
      <p:sp>
        <p:nvSpPr>
          <p:cNvPr id="3" name="Content Placeholder 2">
            <a:extLst>
              <a:ext uri="{FF2B5EF4-FFF2-40B4-BE49-F238E27FC236}">
                <a16:creationId xmlns:a16="http://schemas.microsoft.com/office/drawing/2014/main" id="{9462D398-36FF-A2BD-AEE0-6436A0CF5294}"/>
              </a:ext>
            </a:extLst>
          </p:cNvPr>
          <p:cNvSpPr>
            <a:spLocks noGrp="1"/>
          </p:cNvSpPr>
          <p:nvPr>
            <p:ph idx="1"/>
          </p:nvPr>
        </p:nvSpPr>
        <p:spPr>
          <a:xfrm>
            <a:off x="838200" y="2282702"/>
            <a:ext cx="10515600" cy="38695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Date Placeholder 3">
            <a:extLst>
              <a:ext uri="{FF2B5EF4-FFF2-40B4-BE49-F238E27FC236}">
                <a16:creationId xmlns:a16="http://schemas.microsoft.com/office/drawing/2014/main" id="{558549D9-7B99-6FDD-7F0E-B7CC8CBC9C1F}"/>
              </a:ext>
            </a:extLst>
          </p:cNvPr>
          <p:cNvSpPr>
            <a:spLocks noGrp="1"/>
          </p:cNvSpPr>
          <p:nvPr>
            <p:ph type="dt" sz="half" idx="10"/>
          </p:nvPr>
        </p:nvSpPr>
        <p:spPr/>
        <p:txBody>
          <a:bodyPr/>
          <a:lstStyle/>
          <a:p>
            <a:fld id="{0AC32145-3D92-694C-910B-4AF9E4A67C74}" type="datetimeFigureOut">
              <a:rPr lang="en-UA" smtClean="0"/>
              <a:t>10/22/2025</a:t>
            </a:fld>
            <a:endParaRPr lang="en-UA"/>
          </a:p>
        </p:txBody>
      </p:sp>
      <p:sp>
        <p:nvSpPr>
          <p:cNvPr id="5" name="Footer Placeholder 4">
            <a:extLst>
              <a:ext uri="{FF2B5EF4-FFF2-40B4-BE49-F238E27FC236}">
                <a16:creationId xmlns:a16="http://schemas.microsoft.com/office/drawing/2014/main" id="{A0F05DF2-8A44-4159-8C18-2251A337CB71}"/>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B9F64D10-FA09-74DD-B97B-29662E499CC8}"/>
              </a:ext>
            </a:extLst>
          </p:cNvPr>
          <p:cNvSpPr>
            <a:spLocks noGrp="1"/>
          </p:cNvSpPr>
          <p:nvPr>
            <p:ph type="sldNum" sz="quarter" idx="12"/>
          </p:nvPr>
        </p:nvSpPr>
        <p:spPr/>
        <p:txBody>
          <a:bodyPr/>
          <a:lstStyle/>
          <a:p>
            <a:fld id="{CD24A73D-B4AC-4913-B60A-848907260CAA}" type="slidenum">
              <a:rPr lang="en-DE" smtClean="0"/>
              <a:t>‹#›</a:t>
            </a:fld>
            <a:endParaRPr lang="en-DE"/>
          </a:p>
        </p:txBody>
      </p:sp>
    </p:spTree>
    <p:extLst>
      <p:ext uri="{BB962C8B-B14F-4D97-AF65-F5344CB8AC3E}">
        <p14:creationId xmlns:p14="http://schemas.microsoft.com/office/powerpoint/2010/main" val="900700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A506C-506D-E7B5-26C0-B482CEFE03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A"/>
          </a:p>
        </p:txBody>
      </p:sp>
      <p:sp>
        <p:nvSpPr>
          <p:cNvPr id="3" name="Text Placeholder 2">
            <a:extLst>
              <a:ext uri="{FF2B5EF4-FFF2-40B4-BE49-F238E27FC236}">
                <a16:creationId xmlns:a16="http://schemas.microsoft.com/office/drawing/2014/main" id="{90D24B9D-124D-7F02-DCF6-F0BC56368E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9177B0-4AE7-118E-3A6B-D5E0D0A4FE96}"/>
              </a:ext>
            </a:extLst>
          </p:cNvPr>
          <p:cNvSpPr>
            <a:spLocks noGrp="1"/>
          </p:cNvSpPr>
          <p:nvPr>
            <p:ph type="dt" sz="half" idx="10"/>
          </p:nvPr>
        </p:nvSpPr>
        <p:spPr/>
        <p:txBody>
          <a:bodyPr/>
          <a:lstStyle/>
          <a:p>
            <a:fld id="{0AC32145-3D92-694C-910B-4AF9E4A67C74}" type="datetimeFigureOut">
              <a:rPr lang="en-UA" smtClean="0"/>
              <a:t>10/22/2025</a:t>
            </a:fld>
            <a:endParaRPr lang="en-UA"/>
          </a:p>
        </p:txBody>
      </p:sp>
      <p:sp>
        <p:nvSpPr>
          <p:cNvPr id="5" name="Footer Placeholder 4">
            <a:extLst>
              <a:ext uri="{FF2B5EF4-FFF2-40B4-BE49-F238E27FC236}">
                <a16:creationId xmlns:a16="http://schemas.microsoft.com/office/drawing/2014/main" id="{D4E1A535-A904-8AE4-35E0-2C8E4E2EBE0C}"/>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046D0789-E4DF-1FEA-25E4-7B8470B64BB4}"/>
              </a:ext>
            </a:extLst>
          </p:cNvPr>
          <p:cNvSpPr>
            <a:spLocks noGrp="1"/>
          </p:cNvSpPr>
          <p:nvPr>
            <p:ph type="sldNum" sz="quarter" idx="12"/>
          </p:nvPr>
        </p:nvSpPr>
        <p:spPr/>
        <p:txBody>
          <a:bodyPr/>
          <a:lstStyle/>
          <a:p>
            <a:fld id="{CD24A73D-B4AC-4913-B60A-848907260CAA}" type="slidenum">
              <a:rPr lang="en-DE" smtClean="0"/>
              <a:t>‹#›</a:t>
            </a:fld>
            <a:endParaRPr lang="en-DE"/>
          </a:p>
        </p:txBody>
      </p:sp>
    </p:spTree>
    <p:extLst>
      <p:ext uri="{BB962C8B-B14F-4D97-AF65-F5344CB8AC3E}">
        <p14:creationId xmlns:p14="http://schemas.microsoft.com/office/powerpoint/2010/main" val="3086359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5512E-3AF2-738E-3073-1D2436E6957D}"/>
              </a:ext>
            </a:extLst>
          </p:cNvPr>
          <p:cNvSpPr>
            <a:spLocks noGrp="1"/>
          </p:cNvSpPr>
          <p:nvPr>
            <p:ph type="title"/>
          </p:nvPr>
        </p:nvSpPr>
        <p:spPr/>
        <p:txBody>
          <a:bodyPr/>
          <a:lstStyle/>
          <a:p>
            <a:r>
              <a:rPr lang="en-US"/>
              <a:t>Click to edit Master title style</a:t>
            </a:r>
            <a:endParaRPr lang="en-UA"/>
          </a:p>
        </p:txBody>
      </p:sp>
      <p:sp>
        <p:nvSpPr>
          <p:cNvPr id="3" name="Content Placeholder 2">
            <a:extLst>
              <a:ext uri="{FF2B5EF4-FFF2-40B4-BE49-F238E27FC236}">
                <a16:creationId xmlns:a16="http://schemas.microsoft.com/office/drawing/2014/main" id="{CD73009C-2D23-4633-7404-40646451C0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Content Placeholder 3">
            <a:extLst>
              <a:ext uri="{FF2B5EF4-FFF2-40B4-BE49-F238E27FC236}">
                <a16:creationId xmlns:a16="http://schemas.microsoft.com/office/drawing/2014/main" id="{0A4580BD-365A-FC9B-7A22-30504AD9B5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5" name="Date Placeholder 4">
            <a:extLst>
              <a:ext uri="{FF2B5EF4-FFF2-40B4-BE49-F238E27FC236}">
                <a16:creationId xmlns:a16="http://schemas.microsoft.com/office/drawing/2014/main" id="{A9CF18B5-3FA0-C664-C9E9-0C15CA895E18}"/>
              </a:ext>
            </a:extLst>
          </p:cNvPr>
          <p:cNvSpPr>
            <a:spLocks noGrp="1"/>
          </p:cNvSpPr>
          <p:nvPr>
            <p:ph type="dt" sz="half" idx="10"/>
          </p:nvPr>
        </p:nvSpPr>
        <p:spPr/>
        <p:txBody>
          <a:bodyPr/>
          <a:lstStyle/>
          <a:p>
            <a:fld id="{0AC32145-3D92-694C-910B-4AF9E4A67C74}" type="datetimeFigureOut">
              <a:rPr lang="en-UA" smtClean="0"/>
              <a:t>10/22/2025</a:t>
            </a:fld>
            <a:endParaRPr lang="en-UA"/>
          </a:p>
        </p:txBody>
      </p:sp>
      <p:sp>
        <p:nvSpPr>
          <p:cNvPr id="6" name="Footer Placeholder 5">
            <a:extLst>
              <a:ext uri="{FF2B5EF4-FFF2-40B4-BE49-F238E27FC236}">
                <a16:creationId xmlns:a16="http://schemas.microsoft.com/office/drawing/2014/main" id="{D5CEBF6B-B274-E38E-3A3A-564836384E61}"/>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4DA85839-6AD2-829F-0B64-CA480CB98D1F}"/>
              </a:ext>
            </a:extLst>
          </p:cNvPr>
          <p:cNvSpPr>
            <a:spLocks noGrp="1"/>
          </p:cNvSpPr>
          <p:nvPr>
            <p:ph type="sldNum" sz="quarter" idx="12"/>
          </p:nvPr>
        </p:nvSpPr>
        <p:spPr/>
        <p:txBody>
          <a:bodyPr/>
          <a:lstStyle/>
          <a:p>
            <a:fld id="{CD24A73D-B4AC-4913-B60A-848907260CAA}" type="slidenum">
              <a:rPr lang="en-DE" smtClean="0"/>
              <a:t>‹#›</a:t>
            </a:fld>
            <a:endParaRPr lang="en-DE"/>
          </a:p>
        </p:txBody>
      </p:sp>
    </p:spTree>
    <p:extLst>
      <p:ext uri="{BB962C8B-B14F-4D97-AF65-F5344CB8AC3E}">
        <p14:creationId xmlns:p14="http://schemas.microsoft.com/office/powerpoint/2010/main" val="1258858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148BD-5828-FB3F-2A24-D6A12BEEA829}"/>
              </a:ext>
            </a:extLst>
          </p:cNvPr>
          <p:cNvSpPr>
            <a:spLocks noGrp="1"/>
          </p:cNvSpPr>
          <p:nvPr>
            <p:ph type="title"/>
          </p:nvPr>
        </p:nvSpPr>
        <p:spPr>
          <a:xfrm>
            <a:off x="839788" y="365125"/>
            <a:ext cx="10515600" cy="1325563"/>
          </a:xfrm>
        </p:spPr>
        <p:txBody>
          <a:bodyPr/>
          <a:lstStyle/>
          <a:p>
            <a:r>
              <a:rPr lang="en-US"/>
              <a:t>Click to edit Master title style</a:t>
            </a:r>
            <a:endParaRPr lang="en-UA"/>
          </a:p>
        </p:txBody>
      </p:sp>
      <p:sp>
        <p:nvSpPr>
          <p:cNvPr id="3" name="Text Placeholder 2">
            <a:extLst>
              <a:ext uri="{FF2B5EF4-FFF2-40B4-BE49-F238E27FC236}">
                <a16:creationId xmlns:a16="http://schemas.microsoft.com/office/drawing/2014/main" id="{75E13EFF-CE36-06F7-F827-4D45682ABF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2AE2D7-1392-0473-55FB-5EA9381F84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5" name="Text Placeholder 4">
            <a:extLst>
              <a:ext uri="{FF2B5EF4-FFF2-40B4-BE49-F238E27FC236}">
                <a16:creationId xmlns:a16="http://schemas.microsoft.com/office/drawing/2014/main" id="{36DA2641-CA4B-1FF3-64E9-1846449D4D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7A91C2-1577-81FA-5451-52EE167547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7" name="Date Placeholder 6">
            <a:extLst>
              <a:ext uri="{FF2B5EF4-FFF2-40B4-BE49-F238E27FC236}">
                <a16:creationId xmlns:a16="http://schemas.microsoft.com/office/drawing/2014/main" id="{8C2E9327-21D6-F23B-5E59-9471C69DC5D5}"/>
              </a:ext>
            </a:extLst>
          </p:cNvPr>
          <p:cNvSpPr>
            <a:spLocks noGrp="1"/>
          </p:cNvSpPr>
          <p:nvPr>
            <p:ph type="dt" sz="half" idx="10"/>
          </p:nvPr>
        </p:nvSpPr>
        <p:spPr/>
        <p:txBody>
          <a:bodyPr/>
          <a:lstStyle/>
          <a:p>
            <a:fld id="{0AC32145-3D92-694C-910B-4AF9E4A67C74}" type="datetimeFigureOut">
              <a:rPr lang="en-UA" smtClean="0"/>
              <a:t>10/22/2025</a:t>
            </a:fld>
            <a:endParaRPr lang="en-UA"/>
          </a:p>
        </p:txBody>
      </p:sp>
      <p:sp>
        <p:nvSpPr>
          <p:cNvPr id="8" name="Footer Placeholder 7">
            <a:extLst>
              <a:ext uri="{FF2B5EF4-FFF2-40B4-BE49-F238E27FC236}">
                <a16:creationId xmlns:a16="http://schemas.microsoft.com/office/drawing/2014/main" id="{D2741BCA-7ECA-E84C-F16C-72978EAB0C1C}"/>
              </a:ext>
            </a:extLst>
          </p:cNvPr>
          <p:cNvSpPr>
            <a:spLocks noGrp="1"/>
          </p:cNvSpPr>
          <p:nvPr>
            <p:ph type="ftr" sz="quarter" idx="11"/>
          </p:nvPr>
        </p:nvSpPr>
        <p:spPr/>
        <p:txBody>
          <a:bodyPr/>
          <a:lstStyle/>
          <a:p>
            <a:endParaRPr lang="en-DE"/>
          </a:p>
        </p:txBody>
      </p:sp>
      <p:sp>
        <p:nvSpPr>
          <p:cNvPr id="9" name="Slide Number Placeholder 8">
            <a:extLst>
              <a:ext uri="{FF2B5EF4-FFF2-40B4-BE49-F238E27FC236}">
                <a16:creationId xmlns:a16="http://schemas.microsoft.com/office/drawing/2014/main" id="{0E76042F-D254-A4A7-FAC3-9DCCF1FB7BA1}"/>
              </a:ext>
            </a:extLst>
          </p:cNvPr>
          <p:cNvSpPr>
            <a:spLocks noGrp="1"/>
          </p:cNvSpPr>
          <p:nvPr>
            <p:ph type="sldNum" sz="quarter" idx="12"/>
          </p:nvPr>
        </p:nvSpPr>
        <p:spPr/>
        <p:txBody>
          <a:bodyPr/>
          <a:lstStyle/>
          <a:p>
            <a:fld id="{CD24A73D-B4AC-4913-B60A-848907260CAA}" type="slidenum">
              <a:rPr lang="en-DE" smtClean="0"/>
              <a:t>‹#›</a:t>
            </a:fld>
            <a:endParaRPr lang="en-DE"/>
          </a:p>
        </p:txBody>
      </p:sp>
    </p:spTree>
    <p:extLst>
      <p:ext uri="{BB962C8B-B14F-4D97-AF65-F5344CB8AC3E}">
        <p14:creationId xmlns:p14="http://schemas.microsoft.com/office/powerpoint/2010/main" val="3852226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9B17B-29E3-01F3-80DF-A39D733A9EA5}"/>
              </a:ext>
            </a:extLst>
          </p:cNvPr>
          <p:cNvSpPr>
            <a:spLocks noGrp="1"/>
          </p:cNvSpPr>
          <p:nvPr>
            <p:ph type="title"/>
          </p:nvPr>
        </p:nvSpPr>
        <p:spPr/>
        <p:txBody>
          <a:bodyPr/>
          <a:lstStyle/>
          <a:p>
            <a:r>
              <a:rPr lang="en-US"/>
              <a:t>Click to edit Master title style</a:t>
            </a:r>
            <a:endParaRPr lang="en-UA"/>
          </a:p>
        </p:txBody>
      </p:sp>
      <p:sp>
        <p:nvSpPr>
          <p:cNvPr id="3" name="Date Placeholder 2">
            <a:extLst>
              <a:ext uri="{FF2B5EF4-FFF2-40B4-BE49-F238E27FC236}">
                <a16:creationId xmlns:a16="http://schemas.microsoft.com/office/drawing/2014/main" id="{E8689A0F-8827-FF96-9887-71FB696C46F7}"/>
              </a:ext>
            </a:extLst>
          </p:cNvPr>
          <p:cNvSpPr>
            <a:spLocks noGrp="1"/>
          </p:cNvSpPr>
          <p:nvPr>
            <p:ph type="dt" sz="half" idx="10"/>
          </p:nvPr>
        </p:nvSpPr>
        <p:spPr/>
        <p:txBody>
          <a:bodyPr/>
          <a:lstStyle/>
          <a:p>
            <a:fld id="{0AC32145-3D92-694C-910B-4AF9E4A67C74}" type="datetimeFigureOut">
              <a:rPr lang="en-UA" smtClean="0"/>
              <a:t>10/22/2025</a:t>
            </a:fld>
            <a:endParaRPr lang="en-UA"/>
          </a:p>
        </p:txBody>
      </p:sp>
      <p:sp>
        <p:nvSpPr>
          <p:cNvPr id="4" name="Footer Placeholder 3">
            <a:extLst>
              <a:ext uri="{FF2B5EF4-FFF2-40B4-BE49-F238E27FC236}">
                <a16:creationId xmlns:a16="http://schemas.microsoft.com/office/drawing/2014/main" id="{C2CFC127-E9A5-DEC5-5DEF-484B28EA77C9}"/>
              </a:ext>
            </a:extLst>
          </p:cNvPr>
          <p:cNvSpPr>
            <a:spLocks noGrp="1"/>
          </p:cNvSpPr>
          <p:nvPr>
            <p:ph type="ftr" sz="quarter" idx="11"/>
          </p:nvPr>
        </p:nvSpPr>
        <p:spPr/>
        <p:txBody>
          <a:bodyPr/>
          <a:lstStyle/>
          <a:p>
            <a:endParaRPr lang="en-DE"/>
          </a:p>
        </p:txBody>
      </p:sp>
      <p:sp>
        <p:nvSpPr>
          <p:cNvPr id="5" name="Slide Number Placeholder 4">
            <a:extLst>
              <a:ext uri="{FF2B5EF4-FFF2-40B4-BE49-F238E27FC236}">
                <a16:creationId xmlns:a16="http://schemas.microsoft.com/office/drawing/2014/main" id="{9F5073CB-DDFD-3B26-697E-F6A54612EA61}"/>
              </a:ext>
            </a:extLst>
          </p:cNvPr>
          <p:cNvSpPr>
            <a:spLocks noGrp="1"/>
          </p:cNvSpPr>
          <p:nvPr>
            <p:ph type="sldNum" sz="quarter" idx="12"/>
          </p:nvPr>
        </p:nvSpPr>
        <p:spPr/>
        <p:txBody>
          <a:bodyPr/>
          <a:lstStyle/>
          <a:p>
            <a:fld id="{CD24A73D-B4AC-4913-B60A-848907260CAA}" type="slidenum">
              <a:rPr lang="en-DE" smtClean="0"/>
              <a:t>‹#›</a:t>
            </a:fld>
            <a:endParaRPr lang="en-DE"/>
          </a:p>
        </p:txBody>
      </p:sp>
    </p:spTree>
    <p:extLst>
      <p:ext uri="{BB962C8B-B14F-4D97-AF65-F5344CB8AC3E}">
        <p14:creationId xmlns:p14="http://schemas.microsoft.com/office/powerpoint/2010/main" val="2471544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60BF2D-03E6-0A8D-9CE2-5A3054FC4BA9}"/>
              </a:ext>
            </a:extLst>
          </p:cNvPr>
          <p:cNvSpPr>
            <a:spLocks noGrp="1"/>
          </p:cNvSpPr>
          <p:nvPr>
            <p:ph type="dt" sz="half" idx="10"/>
          </p:nvPr>
        </p:nvSpPr>
        <p:spPr/>
        <p:txBody>
          <a:bodyPr/>
          <a:lstStyle/>
          <a:p>
            <a:fld id="{0AC32145-3D92-694C-910B-4AF9E4A67C74}" type="datetimeFigureOut">
              <a:rPr lang="en-UA" smtClean="0"/>
              <a:t>10/22/2025</a:t>
            </a:fld>
            <a:endParaRPr lang="en-UA"/>
          </a:p>
        </p:txBody>
      </p:sp>
      <p:sp>
        <p:nvSpPr>
          <p:cNvPr id="3" name="Footer Placeholder 2">
            <a:extLst>
              <a:ext uri="{FF2B5EF4-FFF2-40B4-BE49-F238E27FC236}">
                <a16:creationId xmlns:a16="http://schemas.microsoft.com/office/drawing/2014/main" id="{37866462-9131-EC3B-96D8-D1AB88459205}"/>
              </a:ext>
            </a:extLst>
          </p:cNvPr>
          <p:cNvSpPr>
            <a:spLocks noGrp="1"/>
          </p:cNvSpPr>
          <p:nvPr>
            <p:ph type="ftr" sz="quarter" idx="11"/>
          </p:nvPr>
        </p:nvSpPr>
        <p:spPr/>
        <p:txBody>
          <a:bodyPr/>
          <a:lstStyle/>
          <a:p>
            <a:endParaRPr lang="en-DE"/>
          </a:p>
        </p:txBody>
      </p:sp>
      <p:sp>
        <p:nvSpPr>
          <p:cNvPr id="4" name="Slide Number Placeholder 3">
            <a:extLst>
              <a:ext uri="{FF2B5EF4-FFF2-40B4-BE49-F238E27FC236}">
                <a16:creationId xmlns:a16="http://schemas.microsoft.com/office/drawing/2014/main" id="{27D7721C-6FB9-A54C-D986-889D86D64893}"/>
              </a:ext>
            </a:extLst>
          </p:cNvPr>
          <p:cNvSpPr>
            <a:spLocks noGrp="1"/>
          </p:cNvSpPr>
          <p:nvPr>
            <p:ph type="sldNum" sz="quarter" idx="12"/>
          </p:nvPr>
        </p:nvSpPr>
        <p:spPr/>
        <p:txBody>
          <a:bodyPr/>
          <a:lstStyle/>
          <a:p>
            <a:fld id="{CD24A73D-B4AC-4913-B60A-848907260CAA}" type="slidenum">
              <a:rPr lang="en-DE" smtClean="0"/>
              <a:t>‹#›</a:t>
            </a:fld>
            <a:endParaRPr lang="en-DE"/>
          </a:p>
        </p:txBody>
      </p:sp>
    </p:spTree>
    <p:extLst>
      <p:ext uri="{BB962C8B-B14F-4D97-AF65-F5344CB8AC3E}">
        <p14:creationId xmlns:p14="http://schemas.microsoft.com/office/powerpoint/2010/main" val="3176443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7C7F6-E648-4048-C90D-03D5AC3303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A"/>
          </a:p>
        </p:txBody>
      </p:sp>
      <p:sp>
        <p:nvSpPr>
          <p:cNvPr id="3" name="Content Placeholder 2">
            <a:extLst>
              <a:ext uri="{FF2B5EF4-FFF2-40B4-BE49-F238E27FC236}">
                <a16:creationId xmlns:a16="http://schemas.microsoft.com/office/drawing/2014/main" id="{EA742397-3E1D-7A5F-DD0F-711ED65F94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Text Placeholder 3">
            <a:extLst>
              <a:ext uri="{FF2B5EF4-FFF2-40B4-BE49-F238E27FC236}">
                <a16:creationId xmlns:a16="http://schemas.microsoft.com/office/drawing/2014/main" id="{F49E0EB0-EA2C-3ED1-1ED7-F5911BE305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D9C7EE-8244-F59F-7146-F643C246510B}"/>
              </a:ext>
            </a:extLst>
          </p:cNvPr>
          <p:cNvSpPr>
            <a:spLocks noGrp="1"/>
          </p:cNvSpPr>
          <p:nvPr>
            <p:ph type="dt" sz="half" idx="10"/>
          </p:nvPr>
        </p:nvSpPr>
        <p:spPr/>
        <p:txBody>
          <a:bodyPr/>
          <a:lstStyle/>
          <a:p>
            <a:fld id="{0AC32145-3D92-694C-910B-4AF9E4A67C74}" type="datetimeFigureOut">
              <a:rPr lang="en-UA" smtClean="0"/>
              <a:t>10/22/2025</a:t>
            </a:fld>
            <a:endParaRPr lang="en-UA"/>
          </a:p>
        </p:txBody>
      </p:sp>
      <p:sp>
        <p:nvSpPr>
          <p:cNvPr id="6" name="Footer Placeholder 5">
            <a:extLst>
              <a:ext uri="{FF2B5EF4-FFF2-40B4-BE49-F238E27FC236}">
                <a16:creationId xmlns:a16="http://schemas.microsoft.com/office/drawing/2014/main" id="{1720AF08-D073-574D-5B00-891E5C3B30EB}"/>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CBE68EED-FCCF-3A26-A7BD-444715726D4F}"/>
              </a:ext>
            </a:extLst>
          </p:cNvPr>
          <p:cNvSpPr>
            <a:spLocks noGrp="1"/>
          </p:cNvSpPr>
          <p:nvPr>
            <p:ph type="sldNum" sz="quarter" idx="12"/>
          </p:nvPr>
        </p:nvSpPr>
        <p:spPr/>
        <p:txBody>
          <a:bodyPr/>
          <a:lstStyle/>
          <a:p>
            <a:fld id="{CD24A73D-B4AC-4913-B60A-848907260CAA}" type="slidenum">
              <a:rPr lang="en-DE" smtClean="0"/>
              <a:t>‹#›</a:t>
            </a:fld>
            <a:endParaRPr lang="en-DE"/>
          </a:p>
        </p:txBody>
      </p:sp>
    </p:spTree>
    <p:extLst>
      <p:ext uri="{BB962C8B-B14F-4D97-AF65-F5344CB8AC3E}">
        <p14:creationId xmlns:p14="http://schemas.microsoft.com/office/powerpoint/2010/main" val="2746891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D4787-2547-ECFF-D9AA-855AD130B5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A"/>
          </a:p>
        </p:txBody>
      </p:sp>
      <p:sp>
        <p:nvSpPr>
          <p:cNvPr id="3" name="Picture Placeholder 2">
            <a:extLst>
              <a:ext uri="{FF2B5EF4-FFF2-40B4-BE49-F238E27FC236}">
                <a16:creationId xmlns:a16="http://schemas.microsoft.com/office/drawing/2014/main" id="{515A64AF-AEC1-7A21-8F5A-8456B40622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A"/>
          </a:p>
        </p:txBody>
      </p:sp>
      <p:sp>
        <p:nvSpPr>
          <p:cNvPr id="4" name="Text Placeholder 3">
            <a:extLst>
              <a:ext uri="{FF2B5EF4-FFF2-40B4-BE49-F238E27FC236}">
                <a16:creationId xmlns:a16="http://schemas.microsoft.com/office/drawing/2014/main" id="{84B8B2C4-9D3B-BF59-39CD-C33470A023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55B3E3-37A7-4D5F-D1D0-4045FC468E7B}"/>
              </a:ext>
            </a:extLst>
          </p:cNvPr>
          <p:cNvSpPr>
            <a:spLocks noGrp="1"/>
          </p:cNvSpPr>
          <p:nvPr>
            <p:ph type="dt" sz="half" idx="10"/>
          </p:nvPr>
        </p:nvSpPr>
        <p:spPr/>
        <p:txBody>
          <a:bodyPr/>
          <a:lstStyle/>
          <a:p>
            <a:fld id="{0AC32145-3D92-694C-910B-4AF9E4A67C74}" type="datetimeFigureOut">
              <a:rPr lang="en-UA" smtClean="0"/>
              <a:t>10/22/2025</a:t>
            </a:fld>
            <a:endParaRPr lang="en-UA"/>
          </a:p>
        </p:txBody>
      </p:sp>
      <p:sp>
        <p:nvSpPr>
          <p:cNvPr id="6" name="Footer Placeholder 5">
            <a:extLst>
              <a:ext uri="{FF2B5EF4-FFF2-40B4-BE49-F238E27FC236}">
                <a16:creationId xmlns:a16="http://schemas.microsoft.com/office/drawing/2014/main" id="{7149E1FE-3239-F493-01F7-2BA2B86A14BD}"/>
              </a:ext>
            </a:extLst>
          </p:cNvPr>
          <p:cNvSpPr>
            <a:spLocks noGrp="1"/>
          </p:cNvSpPr>
          <p:nvPr>
            <p:ph type="ftr" sz="quarter" idx="11"/>
          </p:nvPr>
        </p:nvSpPr>
        <p:spPr/>
        <p:txBody>
          <a:bodyPr/>
          <a:lstStyle/>
          <a:p>
            <a:endParaRPr lang="en-DE"/>
          </a:p>
        </p:txBody>
      </p:sp>
      <p:sp>
        <p:nvSpPr>
          <p:cNvPr id="7" name="Slide Number Placeholder 6">
            <a:extLst>
              <a:ext uri="{FF2B5EF4-FFF2-40B4-BE49-F238E27FC236}">
                <a16:creationId xmlns:a16="http://schemas.microsoft.com/office/drawing/2014/main" id="{B5051D8B-EF69-AB2F-379E-02D9ACC03841}"/>
              </a:ext>
            </a:extLst>
          </p:cNvPr>
          <p:cNvSpPr>
            <a:spLocks noGrp="1"/>
          </p:cNvSpPr>
          <p:nvPr>
            <p:ph type="sldNum" sz="quarter" idx="12"/>
          </p:nvPr>
        </p:nvSpPr>
        <p:spPr/>
        <p:txBody>
          <a:bodyPr/>
          <a:lstStyle/>
          <a:p>
            <a:fld id="{CD24A73D-B4AC-4913-B60A-848907260CAA}" type="slidenum">
              <a:rPr lang="en-DE" smtClean="0"/>
              <a:t>‹#›</a:t>
            </a:fld>
            <a:endParaRPr lang="en-DE"/>
          </a:p>
        </p:txBody>
      </p:sp>
    </p:spTree>
    <p:extLst>
      <p:ext uri="{BB962C8B-B14F-4D97-AF65-F5344CB8AC3E}">
        <p14:creationId xmlns:p14="http://schemas.microsoft.com/office/powerpoint/2010/main" val="3940061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3DFEF-D32B-96BB-6454-D9F0C99B5D82}"/>
              </a:ext>
            </a:extLst>
          </p:cNvPr>
          <p:cNvSpPr>
            <a:spLocks noGrp="1"/>
          </p:cNvSpPr>
          <p:nvPr>
            <p:ph type="title"/>
          </p:nvPr>
        </p:nvSpPr>
        <p:spPr/>
        <p:txBody>
          <a:bodyPr/>
          <a:lstStyle/>
          <a:p>
            <a:r>
              <a:rPr lang="en-US"/>
              <a:t>Click to edit Master title style</a:t>
            </a:r>
            <a:endParaRPr lang="en-UA"/>
          </a:p>
        </p:txBody>
      </p:sp>
      <p:sp>
        <p:nvSpPr>
          <p:cNvPr id="3" name="Vertical Text Placeholder 2">
            <a:extLst>
              <a:ext uri="{FF2B5EF4-FFF2-40B4-BE49-F238E27FC236}">
                <a16:creationId xmlns:a16="http://schemas.microsoft.com/office/drawing/2014/main" id="{BB35D24E-8BCA-A98C-26BB-9B685B154C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Date Placeholder 3">
            <a:extLst>
              <a:ext uri="{FF2B5EF4-FFF2-40B4-BE49-F238E27FC236}">
                <a16:creationId xmlns:a16="http://schemas.microsoft.com/office/drawing/2014/main" id="{276AC9C1-EF75-6846-4862-37998B0F83E3}"/>
              </a:ext>
            </a:extLst>
          </p:cNvPr>
          <p:cNvSpPr>
            <a:spLocks noGrp="1"/>
          </p:cNvSpPr>
          <p:nvPr>
            <p:ph type="dt" sz="half" idx="10"/>
          </p:nvPr>
        </p:nvSpPr>
        <p:spPr/>
        <p:txBody>
          <a:bodyPr/>
          <a:lstStyle/>
          <a:p>
            <a:fld id="{0AC32145-3D92-694C-910B-4AF9E4A67C74}" type="datetimeFigureOut">
              <a:rPr lang="en-UA" smtClean="0"/>
              <a:t>10/22/2025</a:t>
            </a:fld>
            <a:endParaRPr lang="en-UA"/>
          </a:p>
        </p:txBody>
      </p:sp>
      <p:sp>
        <p:nvSpPr>
          <p:cNvPr id="5" name="Footer Placeholder 4">
            <a:extLst>
              <a:ext uri="{FF2B5EF4-FFF2-40B4-BE49-F238E27FC236}">
                <a16:creationId xmlns:a16="http://schemas.microsoft.com/office/drawing/2014/main" id="{52C99C62-281F-3E4E-1403-8CB3DA38B472}"/>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7AA24A96-C0C5-3CFB-52DC-6320C2D3B253}"/>
              </a:ext>
            </a:extLst>
          </p:cNvPr>
          <p:cNvSpPr>
            <a:spLocks noGrp="1"/>
          </p:cNvSpPr>
          <p:nvPr>
            <p:ph type="sldNum" sz="quarter" idx="12"/>
          </p:nvPr>
        </p:nvSpPr>
        <p:spPr/>
        <p:txBody>
          <a:bodyPr/>
          <a:lstStyle/>
          <a:p>
            <a:fld id="{CD24A73D-B4AC-4913-B60A-848907260CAA}" type="slidenum">
              <a:rPr lang="en-DE" smtClean="0"/>
              <a:t>‹#›</a:t>
            </a:fld>
            <a:endParaRPr lang="en-DE"/>
          </a:p>
        </p:txBody>
      </p:sp>
    </p:spTree>
    <p:extLst>
      <p:ext uri="{BB962C8B-B14F-4D97-AF65-F5344CB8AC3E}">
        <p14:creationId xmlns:p14="http://schemas.microsoft.com/office/powerpoint/2010/main" val="2153872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577E82-785F-05F6-8494-3E833C9D320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A"/>
          </a:p>
        </p:txBody>
      </p:sp>
      <p:sp>
        <p:nvSpPr>
          <p:cNvPr id="3" name="Vertical Text Placeholder 2">
            <a:extLst>
              <a:ext uri="{FF2B5EF4-FFF2-40B4-BE49-F238E27FC236}">
                <a16:creationId xmlns:a16="http://schemas.microsoft.com/office/drawing/2014/main" id="{4DC422BE-2F89-E707-7FD8-B247C19A07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Date Placeholder 3">
            <a:extLst>
              <a:ext uri="{FF2B5EF4-FFF2-40B4-BE49-F238E27FC236}">
                <a16:creationId xmlns:a16="http://schemas.microsoft.com/office/drawing/2014/main" id="{A333F69F-3290-EC9C-5D72-09590A63B9B6}"/>
              </a:ext>
            </a:extLst>
          </p:cNvPr>
          <p:cNvSpPr>
            <a:spLocks noGrp="1"/>
          </p:cNvSpPr>
          <p:nvPr>
            <p:ph type="dt" sz="half" idx="10"/>
          </p:nvPr>
        </p:nvSpPr>
        <p:spPr/>
        <p:txBody>
          <a:bodyPr/>
          <a:lstStyle/>
          <a:p>
            <a:fld id="{0AC32145-3D92-694C-910B-4AF9E4A67C74}" type="datetimeFigureOut">
              <a:rPr lang="en-UA" smtClean="0"/>
              <a:t>10/22/2025</a:t>
            </a:fld>
            <a:endParaRPr lang="en-UA"/>
          </a:p>
        </p:txBody>
      </p:sp>
      <p:sp>
        <p:nvSpPr>
          <p:cNvPr id="5" name="Footer Placeholder 4">
            <a:extLst>
              <a:ext uri="{FF2B5EF4-FFF2-40B4-BE49-F238E27FC236}">
                <a16:creationId xmlns:a16="http://schemas.microsoft.com/office/drawing/2014/main" id="{9E416BC6-A173-912C-FCDE-0B037655F2D3}"/>
              </a:ext>
            </a:extLst>
          </p:cNvPr>
          <p:cNvSpPr>
            <a:spLocks noGrp="1"/>
          </p:cNvSpPr>
          <p:nvPr>
            <p:ph type="ftr" sz="quarter" idx="11"/>
          </p:nvPr>
        </p:nvSpPr>
        <p:spPr/>
        <p:txBody>
          <a:bodyPr/>
          <a:lstStyle/>
          <a:p>
            <a:endParaRPr lang="en-DE"/>
          </a:p>
        </p:txBody>
      </p:sp>
      <p:sp>
        <p:nvSpPr>
          <p:cNvPr id="6" name="Slide Number Placeholder 5">
            <a:extLst>
              <a:ext uri="{FF2B5EF4-FFF2-40B4-BE49-F238E27FC236}">
                <a16:creationId xmlns:a16="http://schemas.microsoft.com/office/drawing/2014/main" id="{6DB09C92-BD01-A0FA-2985-AA13D5FBB32E}"/>
              </a:ext>
            </a:extLst>
          </p:cNvPr>
          <p:cNvSpPr>
            <a:spLocks noGrp="1"/>
          </p:cNvSpPr>
          <p:nvPr>
            <p:ph type="sldNum" sz="quarter" idx="12"/>
          </p:nvPr>
        </p:nvSpPr>
        <p:spPr/>
        <p:txBody>
          <a:bodyPr/>
          <a:lstStyle/>
          <a:p>
            <a:fld id="{CD24A73D-B4AC-4913-B60A-848907260CAA}" type="slidenum">
              <a:rPr lang="en-DE" smtClean="0"/>
              <a:t>‹#›</a:t>
            </a:fld>
            <a:endParaRPr lang="en-DE"/>
          </a:p>
        </p:txBody>
      </p:sp>
    </p:spTree>
    <p:extLst>
      <p:ext uri="{BB962C8B-B14F-4D97-AF65-F5344CB8AC3E}">
        <p14:creationId xmlns:p14="http://schemas.microsoft.com/office/powerpoint/2010/main" val="176788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ítulo y contenido">
    <p:spTree>
      <p:nvGrpSpPr>
        <p:cNvPr id="1" name=""/>
        <p:cNvGrpSpPr/>
        <p:nvPr/>
      </p:nvGrpSpPr>
      <p:grpSpPr>
        <a:xfrm>
          <a:off x="0" y="0"/>
          <a:ext cx="0" cy="0"/>
          <a:chOff x="0" y="0"/>
          <a:chExt cx="0" cy="0"/>
        </a:xfrm>
      </p:grpSpPr>
      <p:sp>
        <p:nvSpPr>
          <p:cNvPr id="2" name="SlideTitle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6_beSfZRMAAAAlAAAAZAAAAA0A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LABAABARwAAuAgAABAAAAAmAAAACAAAAAAAAAAAAAAAMAAAABQAAAAAAAAAAAD//wAAAQAAAP//AAABAA=="/>
              </a:ext>
            </a:extLst>
          </p:cNvSpPr>
          <p:nvPr>
            <p:ph type="title"/>
          </p:nvPr>
        </p:nvSpPr>
        <p:spPr>
          <a:xfrm>
            <a:off x="609600" y="274320"/>
            <a:ext cx="10972800" cy="1143000"/>
          </a:xfrm>
          <a:prstGeom prst="rect">
            <a:avLst/>
          </a:prstGeom>
        </p:spPr>
        <p:txBody>
          <a:bodyPr/>
          <a:lstStyle/>
          <a:p>
            <a:r>
              <a:t>Haga clic para editar el estilo de título del patrón</a:t>
            </a:r>
          </a:p>
        </p:txBody>
      </p:sp>
      <p:sp>
        <p:nvSpPr>
          <p:cNvPr id="3" name="SlideText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6_beSfZRMAAAAlAAAAZAAAAA0AAAAAkAAAAEgAAACQAAAASAAAAAAAAAAA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NgJAABARwAAsCUAABAAAAAmAAAACAAAAAAAAAAAAAAAMAAAABQAAAAAAAAAAAD//wAAAQAAAP//AAABAA=="/>
              </a:ext>
            </a:extLst>
          </p:cNvSpPr>
          <p:nvPr>
            <p:ph idx="1"/>
          </p:nvPr>
        </p:nvSpPr>
        <p:spPr>
          <a:xfrm>
            <a:off x="609600" y="1600200"/>
            <a:ext cx="10972800" cy="4526280"/>
          </a:xfrm>
          <a:prstGeom prst="rect">
            <a:avLst/>
          </a:prstGeom>
        </p:spPr>
        <p:txBody>
          <a:bodyPr/>
          <a:lstStyle/>
          <a:p>
            <a:r>
              <a:t>Haga clic para editar los estilos de texto del patrón</a:t>
            </a:r>
          </a:p>
          <a:p>
            <a:pPr lvl="1"/>
            <a:r>
              <a:t>Segundo nivel</a:t>
            </a:r>
          </a:p>
          <a:p>
            <a:pPr lvl="2"/>
            <a:r>
              <a:t>Tercer nivel</a:t>
            </a:r>
          </a:p>
          <a:p>
            <a:pPr lvl="3"/>
            <a:r>
              <a:t>Cuarto nivel</a:t>
            </a:r>
          </a:p>
          <a:p>
            <a:pPr lvl="4"/>
            <a:r>
              <a:t>Quinto nivel</a:t>
            </a:r>
          </a:p>
        </p:txBody>
      </p:sp>
      <p:sp>
        <p:nvSpPr>
          <p:cNvPr id="4" name="DateTimeArea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6_beSfZRMAAAAlAAAAZAAAAA0A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AMAABsnAAA/FQAAWSkAABAAAAAmAAAACAAAAAAAAAAAAAAAMAAAABQAAAAAAAAAAAD//wAAAQAAAP//AAABAA=="/>
              </a:ext>
            </a:extLst>
          </p:cNvSpPr>
          <p:nvPr>
            <p:ph type="dt" sz="quarter" idx="10"/>
          </p:nvPr>
        </p:nvSpPr>
        <p:spPr>
          <a:xfrm>
            <a:off x="609600" y="6356985"/>
            <a:ext cx="2844165" cy="364490"/>
          </a:xfrm>
          <a:prstGeom prst="rect">
            <a:avLst/>
          </a:prstGeom>
        </p:spPr>
        <p:txBody>
          <a:bodyPr/>
          <a:lstStyle/>
          <a:p>
            <a:fld id="{4A6B456C-CC57-4BB2-833C-14C5E9C00C8E}" type="datetime1">
              <a:rPr lang="en-US" smtClean="0"/>
              <a:t>10/22/2025</a:t>
            </a:fld>
            <a:endParaRPr/>
          </a:p>
        </p:txBody>
      </p:sp>
      <p:sp>
        <p:nvSpPr>
          <p:cNvPr id="5" name="FooterArea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6_beSfZRMAAAAlAAAAZAAAAA0A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RkAABsnAABfMQAAWSkAABAAAAAmAAAACAAAAAAAAAAAAAAAMAAAABQAAAAAAAAAAAD//wAAAQAAAP//AAABAA=="/>
              </a:ext>
            </a:extLst>
          </p:cNvSpPr>
          <p:nvPr>
            <p:ph type="ftr" sz="quarter" idx="11"/>
          </p:nvPr>
        </p:nvSpPr>
        <p:spPr>
          <a:xfrm>
            <a:off x="4166235" y="6356985"/>
            <a:ext cx="3859531" cy="364490"/>
          </a:xfrm>
          <a:prstGeom prst="rect">
            <a:avLst/>
          </a:prstGeom>
        </p:spPr>
        <p:txBody>
          <a:bodyPr/>
          <a:lstStyle/>
          <a:p>
            <a:r>
              <a:rPr lang="en-US"/>
              <a:t>Lisa Wiedemann</a:t>
            </a:r>
            <a:endParaRPr/>
          </a:p>
        </p:txBody>
      </p:sp>
      <p:sp>
        <p:nvSpPr>
          <p:cNvPr id="6" name="SlideNumberArea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6_beSfZRMAAAAlAAAAZAAAAA0AAAAAkAAAAEgAAACQAAAASAAAAAAAAAABAAAAAAAAAAEAAABQAAAAAAAAAAAA4D8AAAAAAADgPwAAAAAAAOA/AAAAAAAA4D8AAAAAAADgPwAAAAAAAOA/AAAAAAAA4D8AAAAAAADgPwAAAAAAAOA/AAAAAAAA4D8CAAAAjAAAAAAAAAAAAAAAu+Dj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CAgIA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wTUAABsnAABARwAAWSkAABAAAAAmAAAACAAAAAAAAAAAAAAAMAAAABQAAAAAAAAAAAD//wAAAQAAAP//AAABAA=="/>
              </a:ext>
            </a:extLst>
          </p:cNvSpPr>
          <p:nvPr>
            <p:ph type="sldNum" sz="quarter" idx="12"/>
          </p:nvPr>
        </p:nvSpPr>
        <p:spPr>
          <a:xfrm>
            <a:off x="8738236" y="6356985"/>
            <a:ext cx="2844165" cy="364490"/>
          </a:xfrm>
          <a:prstGeom prst="rect">
            <a:avLst/>
          </a:prstGeom>
        </p:spPr>
        <p:txBody>
          <a:bodyPr/>
          <a:lstStyle/>
          <a:p>
            <a:fld id="{3E8C4808-46D3-D9BE-9D34-B0EB067A6BE5}" type="slidenum">
              <a:t>‹#›</a:t>
            </a:fld>
            <a:endParaRPr/>
          </a:p>
        </p:txBody>
      </p:sp>
    </p:spTree>
    <p:extLst>
      <p:ext uri="{BB962C8B-B14F-4D97-AF65-F5344CB8AC3E}">
        <p14:creationId xmlns:p14="http://schemas.microsoft.com/office/powerpoint/2010/main" val="3720926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848197-0AEF-850D-6440-F6CA34121116}"/>
              </a:ext>
            </a:extLst>
          </p:cNvPr>
          <p:cNvSpPr>
            <a:spLocks noGrp="1"/>
          </p:cNvSpPr>
          <p:nvPr>
            <p:ph type="title"/>
          </p:nvPr>
        </p:nvSpPr>
        <p:spPr>
          <a:xfrm>
            <a:off x="838200" y="761830"/>
            <a:ext cx="10515600" cy="1325563"/>
          </a:xfrm>
          <a:prstGeom prst="rect">
            <a:avLst/>
          </a:prstGeom>
        </p:spPr>
        <p:txBody>
          <a:bodyPr vert="horz" lIns="91440" tIns="45720" rIns="91440" bIns="45720" rtlCol="0" anchor="ctr">
            <a:normAutofit/>
          </a:bodyPr>
          <a:lstStyle/>
          <a:p>
            <a:r>
              <a:rPr lang="en-US"/>
              <a:t>Click to edit Master title style</a:t>
            </a:r>
            <a:endParaRPr lang="en-UA"/>
          </a:p>
        </p:txBody>
      </p:sp>
      <p:sp>
        <p:nvSpPr>
          <p:cNvPr id="3" name="Text Placeholder 2">
            <a:extLst>
              <a:ext uri="{FF2B5EF4-FFF2-40B4-BE49-F238E27FC236}">
                <a16:creationId xmlns:a16="http://schemas.microsoft.com/office/drawing/2014/main" id="{02C08838-439E-69B0-FF3F-39D2618A9509}"/>
              </a:ext>
            </a:extLst>
          </p:cNvPr>
          <p:cNvSpPr>
            <a:spLocks noGrp="1"/>
          </p:cNvSpPr>
          <p:nvPr>
            <p:ph type="body" idx="1"/>
          </p:nvPr>
        </p:nvSpPr>
        <p:spPr>
          <a:xfrm>
            <a:off x="838200" y="2087393"/>
            <a:ext cx="10515600" cy="4015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dirty="0"/>
          </a:p>
        </p:txBody>
      </p:sp>
      <p:sp>
        <p:nvSpPr>
          <p:cNvPr id="4" name="Date Placeholder 3">
            <a:extLst>
              <a:ext uri="{FF2B5EF4-FFF2-40B4-BE49-F238E27FC236}">
                <a16:creationId xmlns:a16="http://schemas.microsoft.com/office/drawing/2014/main" id="{11F9543C-17BF-E5B8-813D-0550A06AC4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C32145-3D92-694C-910B-4AF9E4A67C74}" type="datetimeFigureOut">
              <a:rPr lang="en-UA" smtClean="0"/>
              <a:t>10/22/2025</a:t>
            </a:fld>
            <a:endParaRPr lang="en-UA"/>
          </a:p>
        </p:txBody>
      </p:sp>
      <p:sp>
        <p:nvSpPr>
          <p:cNvPr id="5" name="Footer Placeholder 4">
            <a:extLst>
              <a:ext uri="{FF2B5EF4-FFF2-40B4-BE49-F238E27FC236}">
                <a16:creationId xmlns:a16="http://schemas.microsoft.com/office/drawing/2014/main" id="{40F74E8D-0CFA-1BC5-866E-74E5782E17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DE"/>
          </a:p>
        </p:txBody>
      </p:sp>
      <p:sp>
        <p:nvSpPr>
          <p:cNvPr id="6" name="Slide Number Placeholder 5">
            <a:extLst>
              <a:ext uri="{FF2B5EF4-FFF2-40B4-BE49-F238E27FC236}">
                <a16:creationId xmlns:a16="http://schemas.microsoft.com/office/drawing/2014/main" id="{E206670D-089A-CD1E-C2FD-EECEA1CE40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24A73D-B4AC-4913-B60A-848907260CAA}" type="slidenum">
              <a:rPr lang="en-DE" smtClean="0"/>
              <a:t>‹#›</a:t>
            </a:fld>
            <a:endParaRPr lang="en-DE"/>
          </a:p>
        </p:txBody>
      </p:sp>
      <p:pic>
        <p:nvPicPr>
          <p:cNvPr id="7" name="Picture 6" descr="A blue and white logo&#10;&#10;AI-generated content may be incorrect.">
            <a:extLst>
              <a:ext uri="{FF2B5EF4-FFF2-40B4-BE49-F238E27FC236}">
                <a16:creationId xmlns:a16="http://schemas.microsoft.com/office/drawing/2014/main" id="{9110A4C3-D499-0710-88FC-7EE8111D7594}"/>
              </a:ext>
            </a:extLst>
          </p:cNvPr>
          <p:cNvPicPr>
            <a:picLocks noChangeAspect="1"/>
          </p:cNvPicPr>
          <p:nvPr/>
        </p:nvPicPr>
        <p:blipFill>
          <a:blip r:embed="rId14"/>
          <a:stretch>
            <a:fillRect/>
          </a:stretch>
        </p:blipFill>
        <p:spPr>
          <a:xfrm>
            <a:off x="221941" y="126097"/>
            <a:ext cx="2743200" cy="456346"/>
          </a:xfrm>
          <a:prstGeom prst="rect">
            <a:avLst/>
          </a:prstGeom>
        </p:spPr>
      </p:pic>
      <p:pic>
        <p:nvPicPr>
          <p:cNvPr id="8" name="Picture 7" descr="Blue text on a white background&#10;&#10;AI-generated content may be incorrect.">
            <a:extLst>
              <a:ext uri="{FF2B5EF4-FFF2-40B4-BE49-F238E27FC236}">
                <a16:creationId xmlns:a16="http://schemas.microsoft.com/office/drawing/2014/main" id="{752A0916-2A15-B6A1-4D1B-A0E40DA4DB0A}"/>
              </a:ext>
            </a:extLst>
          </p:cNvPr>
          <p:cNvPicPr>
            <a:picLocks noChangeAspect="1"/>
          </p:cNvPicPr>
          <p:nvPr/>
        </p:nvPicPr>
        <p:blipFill>
          <a:blip r:embed="rId15"/>
          <a:stretch>
            <a:fillRect/>
          </a:stretch>
        </p:blipFill>
        <p:spPr>
          <a:xfrm>
            <a:off x="9982200" y="46931"/>
            <a:ext cx="2167264" cy="454681"/>
          </a:xfrm>
          <a:prstGeom prst="rect">
            <a:avLst/>
          </a:prstGeom>
        </p:spPr>
      </p:pic>
      <p:pic>
        <p:nvPicPr>
          <p:cNvPr id="10" name="Picture 9" descr="A black and white logo&#10;&#10;AI-generated content may be incorrect.">
            <a:extLst>
              <a:ext uri="{FF2B5EF4-FFF2-40B4-BE49-F238E27FC236}">
                <a16:creationId xmlns:a16="http://schemas.microsoft.com/office/drawing/2014/main" id="{7838C47D-80D3-52B8-57E2-5BED7C448FE1}"/>
              </a:ext>
            </a:extLst>
          </p:cNvPr>
          <p:cNvPicPr>
            <a:picLocks noChangeAspect="1"/>
          </p:cNvPicPr>
          <p:nvPr/>
        </p:nvPicPr>
        <p:blipFill>
          <a:blip r:embed="rId16"/>
          <a:stretch>
            <a:fillRect/>
          </a:stretch>
        </p:blipFill>
        <p:spPr>
          <a:xfrm>
            <a:off x="5165952" y="46931"/>
            <a:ext cx="2141467" cy="634106"/>
          </a:xfrm>
          <a:prstGeom prst="rect">
            <a:avLst/>
          </a:prstGeom>
        </p:spPr>
      </p:pic>
    </p:spTree>
    <p:extLst>
      <p:ext uri="{BB962C8B-B14F-4D97-AF65-F5344CB8AC3E}">
        <p14:creationId xmlns:p14="http://schemas.microsoft.com/office/powerpoint/2010/main" val="3094858315"/>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eu-citizen.science/blog/2024/08/21/diversity-and-inclusion-a-reflection/"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civil-protection-knowledge-network.europa.eu/system/files/2024-11/european-commission-guidelines.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50CDC-2D78-BED1-0A5A-2E2274B67F48}"/>
              </a:ext>
            </a:extLst>
          </p:cNvPr>
          <p:cNvSpPr>
            <a:spLocks noGrp="1"/>
          </p:cNvSpPr>
          <p:nvPr>
            <p:ph type="title"/>
          </p:nvPr>
        </p:nvSpPr>
        <p:spPr>
          <a:xfrm>
            <a:off x="1113081" y="762166"/>
            <a:ext cx="10515600" cy="1325563"/>
          </a:xfrm>
        </p:spPr>
        <p:txBody>
          <a:bodyPr anchor="ctr">
            <a:normAutofit/>
          </a:bodyPr>
          <a:lstStyle/>
          <a:p>
            <a:r>
              <a:rPr lang="ka-GE" dirty="0"/>
              <a:t>მრავალფეროვნება, ინკლუზიურობა და ინტერ</a:t>
            </a:r>
            <a:r>
              <a:rPr lang="az-Cyrl-AZ" dirty="0"/>
              <a:t>сек</a:t>
            </a:r>
            <a:r>
              <a:rPr lang="ka-GE" dirty="0"/>
              <a:t>ციალობა</a:t>
            </a:r>
            <a:endParaRPr lang="en-DE" dirty="0"/>
          </a:p>
        </p:txBody>
      </p:sp>
      <p:pic>
        <p:nvPicPr>
          <p:cNvPr id="7" name="Picture 6" descr="A group of people's heads&#10;&#10;AI-generated content may be incorrect.">
            <a:extLst>
              <a:ext uri="{FF2B5EF4-FFF2-40B4-BE49-F238E27FC236}">
                <a16:creationId xmlns:a16="http://schemas.microsoft.com/office/drawing/2014/main" id="{E8914580-BDB5-9595-3ABD-16723A334B3E}"/>
              </a:ext>
            </a:extLst>
          </p:cNvPr>
          <p:cNvPicPr>
            <a:picLocks noChangeAspect="1"/>
          </p:cNvPicPr>
          <p:nvPr/>
        </p:nvPicPr>
        <p:blipFill>
          <a:blip r:embed="rId2"/>
          <a:stretch>
            <a:fillRect/>
          </a:stretch>
        </p:blipFill>
        <p:spPr>
          <a:xfrm>
            <a:off x="1828179" y="2316361"/>
            <a:ext cx="7739048" cy="3869524"/>
          </a:xfrm>
          <a:prstGeom prst="rect">
            <a:avLst/>
          </a:prstGeom>
          <a:noFill/>
        </p:spPr>
      </p:pic>
    </p:spTree>
    <p:extLst>
      <p:ext uri="{BB962C8B-B14F-4D97-AF65-F5344CB8AC3E}">
        <p14:creationId xmlns:p14="http://schemas.microsoft.com/office/powerpoint/2010/main" val="4276028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3BCDF-D70C-0970-BBFD-EDF363EAF81A}"/>
              </a:ext>
            </a:extLst>
          </p:cNvPr>
          <p:cNvSpPr>
            <a:spLocks noGrp="1"/>
          </p:cNvSpPr>
          <p:nvPr>
            <p:ph type="title"/>
          </p:nvPr>
        </p:nvSpPr>
        <p:spPr>
          <a:xfrm>
            <a:off x="838200" y="1171683"/>
            <a:ext cx="10515600" cy="1325563"/>
          </a:xfrm>
        </p:spPr>
        <p:txBody>
          <a:bodyPr/>
          <a:lstStyle/>
          <a:p>
            <a:r>
              <a:rPr lang="ka-GE" dirty="0"/>
              <a:t>კონცეფციების გაგება</a:t>
            </a:r>
            <a:endParaRPr lang="en-DE" dirty="0"/>
          </a:p>
        </p:txBody>
      </p:sp>
      <p:sp>
        <p:nvSpPr>
          <p:cNvPr id="3" name="Content Placeholder 2">
            <a:extLst>
              <a:ext uri="{FF2B5EF4-FFF2-40B4-BE49-F238E27FC236}">
                <a16:creationId xmlns:a16="http://schemas.microsoft.com/office/drawing/2014/main" id="{BA01F92F-94CC-184B-D447-C7E9EEE2916F}"/>
              </a:ext>
            </a:extLst>
          </p:cNvPr>
          <p:cNvSpPr>
            <a:spLocks noGrp="1"/>
          </p:cNvSpPr>
          <p:nvPr>
            <p:ph idx="1"/>
          </p:nvPr>
        </p:nvSpPr>
        <p:spPr>
          <a:xfrm>
            <a:off x="838200" y="2776365"/>
            <a:ext cx="10515600" cy="3869524"/>
          </a:xfrm>
        </p:spPr>
        <p:txBody>
          <a:bodyPr/>
          <a:lstStyle/>
          <a:p>
            <a:r>
              <a:rPr lang="ka-GE" dirty="0"/>
              <a:t>თუ გვინდა ინკლუზიური კომუნიკაციის გაგება, აუცილებელია გავიგოთ მასთან დაკავშირებული კონცეფციები: მრავალფეროვნება, ინკლუზიურობა და ინტერ</a:t>
            </a:r>
            <a:r>
              <a:rPr lang="az-Cyrl-AZ" dirty="0"/>
              <a:t>сек</a:t>
            </a:r>
            <a:r>
              <a:rPr lang="ka-GE" dirty="0"/>
              <a:t>ციალობა.</a:t>
            </a:r>
          </a:p>
        </p:txBody>
      </p:sp>
    </p:spTree>
    <p:extLst>
      <p:ext uri="{BB962C8B-B14F-4D97-AF65-F5344CB8AC3E}">
        <p14:creationId xmlns:p14="http://schemas.microsoft.com/office/powerpoint/2010/main" val="4093761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A colorful wheel with different colored circles&#10;&#10;AI-generated content may be incorrect.">
            <a:extLst>
              <a:ext uri="{FF2B5EF4-FFF2-40B4-BE49-F238E27FC236}">
                <a16:creationId xmlns:a16="http://schemas.microsoft.com/office/drawing/2014/main" id="{37CE1C4D-5B98-94DE-CDA3-F6158842AD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7112" y="1950715"/>
            <a:ext cx="3686175" cy="3686175"/>
          </a:xfrm>
          <a:prstGeom prst="rect">
            <a:avLst/>
          </a:prstGeom>
        </p:spPr>
      </p:pic>
      <p:sp>
        <p:nvSpPr>
          <p:cNvPr id="2" name="Title 1">
            <a:extLst>
              <a:ext uri="{FF2B5EF4-FFF2-40B4-BE49-F238E27FC236}">
                <a16:creationId xmlns:a16="http://schemas.microsoft.com/office/drawing/2014/main" id="{F39CB691-6785-778B-6AD5-2B39596E2B9E}"/>
              </a:ext>
            </a:extLst>
          </p:cNvPr>
          <p:cNvSpPr>
            <a:spLocks noGrp="1"/>
          </p:cNvSpPr>
          <p:nvPr>
            <p:ph type="title"/>
          </p:nvPr>
        </p:nvSpPr>
        <p:spPr>
          <a:xfrm>
            <a:off x="836520" y="997697"/>
            <a:ext cx="8229600" cy="1143000"/>
          </a:xfrm>
        </p:spPr>
        <p:txBody>
          <a:bodyPr/>
          <a:lstStyle/>
          <a:p>
            <a:r>
              <a:rPr lang="ka-GE" sz="3200" dirty="0"/>
              <a:t>მრავალფეროვნება და ინკლუზიურობა</a:t>
            </a:r>
            <a:endParaRPr lang="en-DE" sz="3200" b="1" dirty="0"/>
          </a:p>
        </p:txBody>
      </p:sp>
      <p:sp>
        <p:nvSpPr>
          <p:cNvPr id="3" name="Content Placeholder 2">
            <a:extLst>
              <a:ext uri="{FF2B5EF4-FFF2-40B4-BE49-F238E27FC236}">
                <a16:creationId xmlns:a16="http://schemas.microsoft.com/office/drawing/2014/main" id="{0D043ED7-E6D0-8D16-B19E-6EAA45EE7271}"/>
              </a:ext>
            </a:extLst>
          </p:cNvPr>
          <p:cNvSpPr>
            <a:spLocks noGrp="1"/>
          </p:cNvSpPr>
          <p:nvPr>
            <p:ph idx="1"/>
          </p:nvPr>
        </p:nvSpPr>
        <p:spPr>
          <a:xfrm>
            <a:off x="836520" y="2249088"/>
            <a:ext cx="4746260" cy="2110997"/>
          </a:xfrm>
        </p:spPr>
        <p:txBody>
          <a:bodyPr>
            <a:normAutofit fontScale="77500" lnSpcReduction="20000"/>
          </a:bodyPr>
          <a:lstStyle/>
          <a:p>
            <a:r>
              <a:rPr lang="en-US" sz="2000" dirty="0">
                <a:solidFill>
                  <a:srgbClr val="000000"/>
                </a:solidFill>
              </a:rPr>
              <a:t>T</a:t>
            </a:r>
            <a:r>
              <a:rPr lang="ka-GE" sz="2000" dirty="0"/>
              <a:t>მრავალფეროვნების ბორბალი წარმოადგენს მრავალფეროვნების სხვადასხვა განზომილებას, რომლებიც ერთად გავლენას ახდენენ ჩვენს ქცევებზე, შეხედულებებზე, ღირებულებებზე, მოლოდინებსა და გამოცდილებაზე.</a:t>
            </a:r>
          </a:p>
          <a:p>
            <a:r>
              <a:rPr lang="ka-GE" sz="2000" dirty="0"/>
              <a:t>ბორბალზე აღნიშნული ასპექტები, ევროპულმა კავშირმა ამჟამად განსაზღვრა, როგორც უფრო მნიშვნელოვანი ინკლუზიისთვის, სხვა ასპექტებთან შედარებით.</a:t>
            </a:r>
          </a:p>
        </p:txBody>
      </p:sp>
      <p:sp>
        <p:nvSpPr>
          <p:cNvPr id="5" name="Slide Number Placeholder 4">
            <a:extLst>
              <a:ext uri="{FF2B5EF4-FFF2-40B4-BE49-F238E27FC236}">
                <a16:creationId xmlns:a16="http://schemas.microsoft.com/office/drawing/2014/main" id="{87E9D385-BC04-3315-2934-21D0A1A462A9}"/>
              </a:ext>
            </a:extLst>
          </p:cNvPr>
          <p:cNvSpPr>
            <a:spLocks noGrp="1"/>
          </p:cNvSpPr>
          <p:nvPr>
            <p:ph type="sldNum" sz="quarter" idx="12"/>
          </p:nvPr>
        </p:nvSpPr>
        <p:spPr>
          <a:xfrm>
            <a:off x="10173974" y="6367215"/>
            <a:ext cx="392655" cy="364490"/>
          </a:xfrm>
        </p:spPr>
        <p:txBody>
          <a:bodyPr/>
          <a:lstStyle/>
          <a:p>
            <a:fld id="{3E8C4808-46D3-D9BE-9D34-B0EB067A6BE5}" type="slidenum">
              <a:rPr lang="en-DE"/>
              <a:pPr/>
              <a:t>3</a:t>
            </a:fld>
            <a:endParaRPr lang="en-DE" dirty="0"/>
          </a:p>
        </p:txBody>
      </p:sp>
      <p:sp>
        <p:nvSpPr>
          <p:cNvPr id="10" name="Oval 9">
            <a:extLst>
              <a:ext uri="{FF2B5EF4-FFF2-40B4-BE49-F238E27FC236}">
                <a16:creationId xmlns:a16="http://schemas.microsoft.com/office/drawing/2014/main" id="{6FB0723F-64D0-ADCD-6B77-0698B6A6CB5B}"/>
              </a:ext>
            </a:extLst>
          </p:cNvPr>
          <p:cNvSpPr/>
          <p:nvPr/>
        </p:nvSpPr>
        <p:spPr>
          <a:xfrm>
            <a:off x="8410814" y="3657650"/>
            <a:ext cx="1075764" cy="742279"/>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dirty="0"/>
          </a:p>
        </p:txBody>
      </p:sp>
      <p:sp>
        <p:nvSpPr>
          <p:cNvPr id="9" name="Oval 8">
            <a:extLst>
              <a:ext uri="{FF2B5EF4-FFF2-40B4-BE49-F238E27FC236}">
                <a16:creationId xmlns:a16="http://schemas.microsoft.com/office/drawing/2014/main" id="{1EDEA922-DA6A-4919-806B-29ED28C63CEF}"/>
              </a:ext>
            </a:extLst>
          </p:cNvPr>
          <p:cNvSpPr/>
          <p:nvPr/>
        </p:nvSpPr>
        <p:spPr>
          <a:xfrm>
            <a:off x="7328343" y="2261244"/>
            <a:ext cx="1075764" cy="742279"/>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dirty="0"/>
          </a:p>
        </p:txBody>
      </p:sp>
      <p:sp>
        <p:nvSpPr>
          <p:cNvPr id="11" name="Oval 10">
            <a:extLst>
              <a:ext uri="{FF2B5EF4-FFF2-40B4-BE49-F238E27FC236}">
                <a16:creationId xmlns:a16="http://schemas.microsoft.com/office/drawing/2014/main" id="{DD738C0D-BD8A-C1B0-82B3-579B54641823}"/>
              </a:ext>
            </a:extLst>
          </p:cNvPr>
          <p:cNvSpPr/>
          <p:nvPr/>
        </p:nvSpPr>
        <p:spPr>
          <a:xfrm>
            <a:off x="6587112" y="2933448"/>
            <a:ext cx="1075764" cy="742279"/>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dirty="0"/>
          </a:p>
        </p:txBody>
      </p:sp>
      <p:sp>
        <p:nvSpPr>
          <p:cNvPr id="14" name="Oval 13">
            <a:extLst>
              <a:ext uri="{FF2B5EF4-FFF2-40B4-BE49-F238E27FC236}">
                <a16:creationId xmlns:a16="http://schemas.microsoft.com/office/drawing/2014/main" id="{258DC1C7-82C3-B917-4BFD-F5E11D1B027E}"/>
              </a:ext>
            </a:extLst>
          </p:cNvPr>
          <p:cNvSpPr/>
          <p:nvPr/>
        </p:nvSpPr>
        <p:spPr>
          <a:xfrm>
            <a:off x="9145337" y="3793803"/>
            <a:ext cx="1075764" cy="742279"/>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5" name="Oval 14">
            <a:extLst>
              <a:ext uri="{FF2B5EF4-FFF2-40B4-BE49-F238E27FC236}">
                <a16:creationId xmlns:a16="http://schemas.microsoft.com/office/drawing/2014/main" id="{B80789F6-8AC6-F76D-DA06-A781B8C63093}"/>
              </a:ext>
            </a:extLst>
          </p:cNvPr>
          <p:cNvSpPr/>
          <p:nvPr/>
        </p:nvSpPr>
        <p:spPr>
          <a:xfrm>
            <a:off x="7276247" y="3679194"/>
            <a:ext cx="1075764" cy="742279"/>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6" name="Oval 15">
            <a:extLst>
              <a:ext uri="{FF2B5EF4-FFF2-40B4-BE49-F238E27FC236}">
                <a16:creationId xmlns:a16="http://schemas.microsoft.com/office/drawing/2014/main" id="{CAAECD18-46D7-6FB0-86A4-E0A8D4C853AF}"/>
              </a:ext>
            </a:extLst>
          </p:cNvPr>
          <p:cNvSpPr/>
          <p:nvPr/>
        </p:nvSpPr>
        <p:spPr>
          <a:xfrm>
            <a:off x="6392008" y="3856539"/>
            <a:ext cx="1075764" cy="742279"/>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dirty="0"/>
          </a:p>
        </p:txBody>
      </p:sp>
      <p:sp>
        <p:nvSpPr>
          <p:cNvPr id="17" name="Footer Placeholder 3">
            <a:extLst>
              <a:ext uri="{FF2B5EF4-FFF2-40B4-BE49-F238E27FC236}">
                <a16:creationId xmlns:a16="http://schemas.microsoft.com/office/drawing/2014/main" id="{E95F8685-7011-06C2-FFB5-6B38C5E4B966}"/>
              </a:ext>
            </a:extLst>
          </p:cNvPr>
          <p:cNvSpPr txBox="1">
            <a:spLocks/>
          </p:cNvSpPr>
          <p:nvPr/>
        </p:nvSpPr>
        <p:spPr>
          <a:xfrm>
            <a:off x="7215790" y="6356797"/>
            <a:ext cx="2995011"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200" dirty="0">
                <a:solidFill>
                  <a:srgbClr val="666666"/>
                </a:solidFill>
              </a:rPr>
              <a:t>Lisa Wiedemann </a:t>
            </a:r>
            <a:r>
              <a:rPr lang="ro-RO" sz="1200" dirty="0">
                <a:solidFill>
                  <a:srgbClr val="666666"/>
                </a:solidFill>
              </a:rPr>
              <a:t>| </a:t>
            </a:r>
            <a:r>
              <a:rPr lang="es-ES" sz="1200" dirty="0">
                <a:solidFill>
                  <a:srgbClr val="666666"/>
                </a:solidFill>
              </a:rPr>
              <a:t>Erasmus+ </a:t>
            </a:r>
            <a:r>
              <a:rPr lang="ro-RO" sz="1200" dirty="0">
                <a:solidFill>
                  <a:srgbClr val="666666"/>
                </a:solidFill>
              </a:rPr>
              <a:t>| </a:t>
            </a:r>
            <a:r>
              <a:rPr lang="es-ES" sz="1200" dirty="0">
                <a:solidFill>
                  <a:srgbClr val="666666"/>
                </a:solidFill>
              </a:rPr>
              <a:t>2025</a:t>
            </a:r>
            <a:endParaRPr lang="de-DE" sz="1200" dirty="0">
              <a:solidFill>
                <a:srgbClr val="666666"/>
              </a:solidFill>
            </a:endParaRPr>
          </a:p>
        </p:txBody>
      </p:sp>
      <p:sp>
        <p:nvSpPr>
          <p:cNvPr id="18" name="Textfeld 5">
            <a:extLst>
              <a:ext uri="{FF2B5EF4-FFF2-40B4-BE49-F238E27FC236}">
                <a16:creationId xmlns:a16="http://schemas.microsoft.com/office/drawing/2014/main" id="{D581911C-2683-4A83-8E8D-976E5088CFFA}"/>
              </a:ext>
            </a:extLst>
          </p:cNvPr>
          <p:cNvSpPr txBox="1"/>
          <p:nvPr/>
        </p:nvSpPr>
        <p:spPr>
          <a:xfrm>
            <a:off x="6848169" y="5710008"/>
            <a:ext cx="4165728" cy="338554"/>
          </a:xfrm>
          <a:prstGeom prst="rect">
            <a:avLst/>
          </a:prstGeom>
          <a:noFill/>
        </p:spPr>
        <p:txBody>
          <a:bodyPr wrap="square" rtlCol="0">
            <a:spAutoFit/>
          </a:bodyPr>
          <a:lstStyle/>
          <a:p>
            <a:r>
              <a:rPr lang="de-DE" sz="800" dirty="0"/>
              <a:t>„</a:t>
            </a:r>
            <a:r>
              <a:rPr lang="de-DE" sz="800" dirty="0" err="1"/>
              <a:t>Diversity</a:t>
            </a:r>
            <a:r>
              <a:rPr lang="de-DE" sz="800" dirty="0"/>
              <a:t> Wheel – EU Citizen Science“: </a:t>
            </a:r>
            <a:r>
              <a:rPr lang="de-DE" sz="800" dirty="0">
                <a:hlinkClick r:id="rId4"/>
              </a:rPr>
              <a:t>https://eu-citizen.science/blog/2024/08/21/diversity-and-inclusion-a-reflection/</a:t>
            </a:r>
            <a:r>
              <a:rPr lang="de-DE" sz="800" dirty="0"/>
              <a:t> </a:t>
            </a:r>
            <a:r>
              <a:rPr lang="de-DE" sz="800" dirty="0" err="1"/>
              <a:t>adjusted</a:t>
            </a:r>
            <a:r>
              <a:rPr lang="de-DE" sz="800" dirty="0"/>
              <a:t> </a:t>
            </a:r>
            <a:r>
              <a:rPr lang="de-DE" sz="800" dirty="0" err="1"/>
              <a:t>by</a:t>
            </a:r>
            <a:r>
              <a:rPr lang="de-DE" sz="800" dirty="0"/>
              <a:t> Lisa Wiedemann</a:t>
            </a:r>
          </a:p>
        </p:txBody>
      </p:sp>
    </p:spTree>
    <p:extLst>
      <p:ext uri="{BB962C8B-B14F-4D97-AF65-F5344CB8AC3E}">
        <p14:creationId xmlns:p14="http://schemas.microsoft.com/office/powerpoint/2010/main" val="123488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A8B79-32FD-80BD-51F9-D66EAF7BCA5A}"/>
              </a:ext>
            </a:extLst>
          </p:cNvPr>
          <p:cNvSpPr>
            <a:spLocks noGrp="1"/>
          </p:cNvSpPr>
          <p:nvPr>
            <p:ph type="title"/>
          </p:nvPr>
        </p:nvSpPr>
        <p:spPr/>
        <p:txBody>
          <a:bodyPr/>
          <a:lstStyle/>
          <a:p>
            <a:r>
              <a:rPr lang="ka-GE" dirty="0"/>
              <a:t>მრავალფეროვნების ბორბალი</a:t>
            </a:r>
            <a:endParaRPr lang="en-DE" b="1" dirty="0"/>
          </a:p>
        </p:txBody>
      </p:sp>
      <p:sp>
        <p:nvSpPr>
          <p:cNvPr id="3" name="Content Placeholder 2">
            <a:extLst>
              <a:ext uri="{FF2B5EF4-FFF2-40B4-BE49-F238E27FC236}">
                <a16:creationId xmlns:a16="http://schemas.microsoft.com/office/drawing/2014/main" id="{940D3167-5ED3-CFFA-33F8-367ADF38DE5B}"/>
              </a:ext>
            </a:extLst>
          </p:cNvPr>
          <p:cNvSpPr>
            <a:spLocks noGrp="1"/>
          </p:cNvSpPr>
          <p:nvPr>
            <p:ph idx="1"/>
          </p:nvPr>
        </p:nvSpPr>
        <p:spPr>
          <a:xfrm>
            <a:off x="838200" y="2282702"/>
            <a:ext cx="6661935" cy="3869524"/>
          </a:xfrm>
        </p:spPr>
        <p:txBody>
          <a:bodyPr>
            <a:normAutofit fontScale="85000" lnSpcReduction="20000"/>
          </a:bodyPr>
          <a:lstStyle/>
          <a:p>
            <a:r>
              <a:rPr lang="ka-GE" dirty="0"/>
              <a:t>ბორბალს აქვს ორი კონცენტრიული წრე. შიდა წრე მოიცავს შიდა განზომილებებს (პერსონალური მახასიათებლები), როგორიცაა ასაკი, რასა, სქესი, ფიზიკური შესაძლებლობები და სექსუალური ორიენტაცია — მახასიათებლები, რომლებსაც ადამიანი იბადება. ისინი ხშირად დაცულია დისკრიმინაციის საწინააღმდეგო კანონმდებლობით.</a:t>
            </a:r>
          </a:p>
          <a:p>
            <a:r>
              <a:rPr lang="ka-GE" dirty="0"/>
              <a:t>გარე წრე მოიცავს გარე განზომილებებს (სოციალური მახასიათებლები), როგორიცაა განათლება, შემოსავალი, რელიგია, გეოგრაფიული მდებარეობა და სამუშაო გამოცდილება.</a:t>
            </a:r>
          </a:p>
        </p:txBody>
      </p:sp>
      <p:pic>
        <p:nvPicPr>
          <p:cNvPr id="5" name="Content Placeholder 4" descr="A colorful wheel with different colored circles&#10;&#10;AI-generated content may be incorrect.">
            <a:extLst>
              <a:ext uri="{FF2B5EF4-FFF2-40B4-BE49-F238E27FC236}">
                <a16:creationId xmlns:a16="http://schemas.microsoft.com/office/drawing/2014/main" id="{006356B0-3ED5-789A-32C0-13EE0740AE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5667" y="2054070"/>
            <a:ext cx="3686175" cy="3686175"/>
          </a:xfrm>
          <a:prstGeom prst="rect">
            <a:avLst/>
          </a:prstGeom>
        </p:spPr>
      </p:pic>
    </p:spTree>
    <p:extLst>
      <p:ext uri="{BB962C8B-B14F-4D97-AF65-F5344CB8AC3E}">
        <p14:creationId xmlns:p14="http://schemas.microsoft.com/office/powerpoint/2010/main" val="3912020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4DD74-7CE8-AB8C-8647-11920E0F4F30}"/>
              </a:ext>
            </a:extLst>
          </p:cNvPr>
          <p:cNvSpPr>
            <a:spLocks noGrp="1"/>
          </p:cNvSpPr>
          <p:nvPr>
            <p:ph type="title"/>
          </p:nvPr>
        </p:nvSpPr>
        <p:spPr/>
        <p:txBody>
          <a:bodyPr/>
          <a:lstStyle/>
          <a:p>
            <a:endParaRPr lang="en-DE"/>
          </a:p>
        </p:txBody>
      </p:sp>
      <p:sp>
        <p:nvSpPr>
          <p:cNvPr id="3" name="Content Placeholder 2">
            <a:extLst>
              <a:ext uri="{FF2B5EF4-FFF2-40B4-BE49-F238E27FC236}">
                <a16:creationId xmlns:a16="http://schemas.microsoft.com/office/drawing/2014/main" id="{C2869C7C-A250-1946-8A54-3015618686B2}"/>
              </a:ext>
            </a:extLst>
          </p:cNvPr>
          <p:cNvSpPr>
            <a:spLocks noGrp="1"/>
          </p:cNvSpPr>
          <p:nvPr>
            <p:ph idx="1"/>
          </p:nvPr>
        </p:nvSpPr>
        <p:spPr/>
        <p:txBody>
          <a:bodyPr>
            <a:normAutofit fontScale="92500" lnSpcReduction="20000"/>
          </a:bodyPr>
          <a:lstStyle/>
          <a:p>
            <a:r>
              <a:rPr lang="ka-GE" dirty="0"/>
              <a:t>მრავალფეროვნების ბორბლის გამოყენებით შესაძლებელია უკეთ გაიგოთ, როგორ სცდება და ურთიერთქმედებს სხვადასხვა იდენტობის ასპექტები.</a:t>
            </a:r>
          </a:p>
          <a:p>
            <a:r>
              <a:rPr lang="ka-GE" dirty="0"/>
              <a:t>მაგალითად, საუბრის დროს, ახალგაზრდა გოგო, რომელიც ცხოვრობს სოფელში და ვერ დაასრულა საშუალო სკოლა, შესაძლოა იგრძნოს გამორიცხული საკუთარ ბიძაშვილებთან საუბარში, რომლებიც ცხოვრობენ დედაქალაქში, სწავლობენ უნივერსიტეტში და აქვთ საკუთარი შემოსავალი.</a:t>
            </a:r>
          </a:p>
          <a:p>
            <a:r>
              <a:rPr lang="ka-GE" dirty="0"/>
              <a:t>თუმცა, თუ იგივე საუბარი გაიმართება უფროსი მამაკაცის, იგივე სოფლის წარმომავლობის, და ორი ახალგაზრდა სტუდენტის შორის, რომლებიც ცხოვრობენ დედაქალაქში, საუბრის ტონი შესაძლოა განსხვავებული იყოს.</a:t>
            </a:r>
          </a:p>
        </p:txBody>
      </p:sp>
    </p:spTree>
    <p:extLst>
      <p:ext uri="{BB962C8B-B14F-4D97-AF65-F5344CB8AC3E}">
        <p14:creationId xmlns:p14="http://schemas.microsoft.com/office/powerpoint/2010/main" val="3195686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CD4ED-9CEA-4B51-1C6F-60380CD4A0C7}"/>
              </a:ext>
            </a:extLst>
          </p:cNvPr>
          <p:cNvSpPr>
            <a:spLocks noGrp="1"/>
          </p:cNvSpPr>
          <p:nvPr>
            <p:ph type="title"/>
          </p:nvPr>
        </p:nvSpPr>
        <p:spPr/>
        <p:txBody>
          <a:bodyPr/>
          <a:lstStyle/>
          <a:p>
            <a:endParaRPr lang="en-DE"/>
          </a:p>
        </p:txBody>
      </p:sp>
      <p:sp>
        <p:nvSpPr>
          <p:cNvPr id="3" name="Content Placeholder 2">
            <a:extLst>
              <a:ext uri="{FF2B5EF4-FFF2-40B4-BE49-F238E27FC236}">
                <a16:creationId xmlns:a16="http://schemas.microsoft.com/office/drawing/2014/main" id="{E3A2E142-2D3E-01C8-C614-B577DC2D7635}"/>
              </a:ext>
            </a:extLst>
          </p:cNvPr>
          <p:cNvSpPr>
            <a:spLocks noGrp="1"/>
          </p:cNvSpPr>
          <p:nvPr>
            <p:ph idx="1"/>
          </p:nvPr>
        </p:nvSpPr>
        <p:spPr/>
        <p:txBody>
          <a:bodyPr/>
          <a:lstStyle/>
          <a:p>
            <a:pPr marL="0" indent="0">
              <a:buNone/>
            </a:pPr>
            <a:r>
              <a:rPr lang="ka-GE" dirty="0"/>
              <a:t>მრავალფეროვნების ბორბალი შეუძლია ორგანიზაციებს/ინსტიტუტებს/კომპანიებს დაეხმაროს განსაზღვრონ კონკრეტული სფეროები, რომლებზე განსაკუთრებული ყურადღება სურთ მიმართონ მიზნობრივ მიდგომებთან ერთად, ან განიხილონ, სად შეიძლება იყოს ხარვეზები მათ მიდგომებში ინკლუზიური კომუნიკაციის შექმნისთვის.</a:t>
            </a:r>
            <a:endParaRPr lang="en-DE" dirty="0"/>
          </a:p>
        </p:txBody>
      </p:sp>
    </p:spTree>
    <p:extLst>
      <p:ext uri="{BB962C8B-B14F-4D97-AF65-F5344CB8AC3E}">
        <p14:creationId xmlns:p14="http://schemas.microsoft.com/office/powerpoint/2010/main" val="1669589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EEAE06-5751-C27D-CF43-B79504C6D795}"/>
              </a:ext>
            </a:extLst>
          </p:cNvPr>
          <p:cNvSpPr>
            <a:spLocks noGrp="1"/>
          </p:cNvSpPr>
          <p:nvPr>
            <p:ph idx="1"/>
          </p:nvPr>
        </p:nvSpPr>
        <p:spPr>
          <a:xfrm>
            <a:off x="598470" y="1494238"/>
            <a:ext cx="6713305" cy="3869524"/>
          </a:xfrm>
        </p:spPr>
        <p:txBody>
          <a:bodyPr>
            <a:normAutofit fontScale="92500" lnSpcReduction="10000"/>
          </a:bodyPr>
          <a:lstStyle/>
          <a:p>
            <a:pPr marL="0" indent="0">
              <a:buNone/>
            </a:pPr>
            <a:r>
              <a:rPr lang="ka-GE" dirty="0"/>
              <a:t>ევროპული კავშირის ინკლუზიური კომუნიკაციის სახელმძღვანელო განსაკუთრებულ ყურადღებას უთმობს მრავალფეროვნების როგორც შიდა, ისე გარე განზომილებებს, რაც შეესაბამება მრავალფეროვნების ბორბლის მოდელს. </a:t>
            </a:r>
            <a:r>
              <a:rPr lang="de-DE" dirty="0">
                <a:hlinkClick r:id="rId2"/>
              </a:rPr>
              <a:t>Guidelines for Inclusive Communication</a:t>
            </a:r>
            <a:endParaRPr lang="de-DE" dirty="0"/>
          </a:p>
          <a:p>
            <a:pPr marL="0" indent="0">
              <a:buNone/>
            </a:pPr>
            <a:endParaRPr lang="de-DE" dirty="0"/>
          </a:p>
          <a:p>
            <a:pPr marL="0" indent="0">
              <a:buNone/>
            </a:pPr>
            <a:r>
              <a:rPr lang="ka-GE" dirty="0"/>
              <a:t>თუ ვერ წაიკითხავთ სახელმძღვანელოს ინგლისურ ვერსიას, სცადეთ </a:t>
            </a:r>
            <a:r>
              <a:rPr lang="de-DE" dirty="0"/>
              <a:t>AI-</a:t>
            </a:r>
            <a:r>
              <a:rPr lang="ka-GE" dirty="0"/>
              <a:t>ის მხარდაჭერით თარგმანი.</a:t>
            </a:r>
            <a:endParaRPr lang="en-DE" dirty="0"/>
          </a:p>
        </p:txBody>
      </p:sp>
      <p:pic>
        <p:nvPicPr>
          <p:cNvPr id="5" name="Picture 4">
            <a:extLst>
              <a:ext uri="{FF2B5EF4-FFF2-40B4-BE49-F238E27FC236}">
                <a16:creationId xmlns:a16="http://schemas.microsoft.com/office/drawing/2014/main" id="{847656F4-9053-B7A0-DC0B-5C9C09F66480}"/>
              </a:ext>
            </a:extLst>
          </p:cNvPr>
          <p:cNvPicPr>
            <a:picLocks noChangeAspect="1"/>
          </p:cNvPicPr>
          <p:nvPr/>
        </p:nvPicPr>
        <p:blipFill>
          <a:blip r:embed="rId3"/>
          <a:stretch>
            <a:fillRect/>
          </a:stretch>
        </p:blipFill>
        <p:spPr>
          <a:xfrm>
            <a:off x="8707434" y="1070351"/>
            <a:ext cx="2886096" cy="4124355"/>
          </a:xfrm>
          <a:prstGeom prst="rect">
            <a:avLst/>
          </a:prstGeom>
        </p:spPr>
      </p:pic>
      <p:sp>
        <p:nvSpPr>
          <p:cNvPr id="6" name="TextBox 5">
            <a:extLst>
              <a:ext uri="{FF2B5EF4-FFF2-40B4-BE49-F238E27FC236}">
                <a16:creationId xmlns:a16="http://schemas.microsoft.com/office/drawing/2014/main" id="{9E20ACA5-F2AE-E61F-40DC-4B7BBEE2263B}"/>
              </a:ext>
            </a:extLst>
          </p:cNvPr>
          <p:cNvSpPr txBox="1"/>
          <p:nvPr/>
        </p:nvSpPr>
        <p:spPr>
          <a:xfrm>
            <a:off x="8707434" y="5654085"/>
            <a:ext cx="3118121" cy="600164"/>
          </a:xfrm>
          <a:prstGeom prst="rect">
            <a:avLst/>
          </a:prstGeom>
          <a:noFill/>
        </p:spPr>
        <p:txBody>
          <a:bodyPr wrap="square" rtlCol="0">
            <a:spAutoFit/>
          </a:bodyPr>
          <a:lstStyle/>
          <a:p>
            <a:r>
              <a:rPr lang="de-DE" sz="1100" dirty="0"/>
              <a:t>Source: https://civil-protection-knowledge-network.europa.eu/system/files/2024-11/european-commission-guidelines.pdf</a:t>
            </a:r>
            <a:endParaRPr lang="en-DE" sz="1100" dirty="0"/>
          </a:p>
        </p:txBody>
      </p:sp>
    </p:spTree>
    <p:extLst>
      <p:ext uri="{BB962C8B-B14F-4D97-AF65-F5344CB8AC3E}">
        <p14:creationId xmlns:p14="http://schemas.microsoft.com/office/powerpoint/2010/main" val="1313497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049D8-54F0-503D-46DA-E1745340BDEA}"/>
              </a:ext>
            </a:extLst>
          </p:cNvPr>
          <p:cNvSpPr>
            <a:spLocks noGrp="1"/>
          </p:cNvSpPr>
          <p:nvPr>
            <p:ph type="title"/>
          </p:nvPr>
        </p:nvSpPr>
        <p:spPr/>
        <p:txBody>
          <a:bodyPr/>
          <a:lstStyle/>
          <a:p>
            <a:r>
              <a:rPr lang="ka-GE" dirty="0"/>
              <a:t>აქტივობა</a:t>
            </a:r>
            <a:endParaRPr lang="en-DE" b="1" dirty="0"/>
          </a:p>
        </p:txBody>
      </p:sp>
      <p:sp>
        <p:nvSpPr>
          <p:cNvPr id="3" name="Content Placeholder 2">
            <a:extLst>
              <a:ext uri="{FF2B5EF4-FFF2-40B4-BE49-F238E27FC236}">
                <a16:creationId xmlns:a16="http://schemas.microsoft.com/office/drawing/2014/main" id="{AA36C8BD-5AFB-010C-050B-FC9A06F7DD7B}"/>
              </a:ext>
            </a:extLst>
          </p:cNvPr>
          <p:cNvSpPr>
            <a:spLocks noGrp="1"/>
          </p:cNvSpPr>
          <p:nvPr>
            <p:ph idx="1"/>
          </p:nvPr>
        </p:nvSpPr>
        <p:spPr>
          <a:xfrm>
            <a:off x="704636" y="2869169"/>
            <a:ext cx="10515600" cy="3869524"/>
          </a:xfrm>
        </p:spPr>
        <p:txBody>
          <a:bodyPr>
            <a:normAutofit fontScale="92500" lnSpcReduction="10000"/>
          </a:bodyPr>
          <a:lstStyle/>
          <a:p>
            <a:r>
              <a:rPr lang="ka-GE" dirty="0"/>
              <a:t>გააკეთეთ შემდეგი აქტივობა:</a:t>
            </a:r>
          </a:p>
          <a:p>
            <a:r>
              <a:rPr lang="ka-GE" dirty="0"/>
              <a:t>იპოვეთ რეგიონული ან ეროვნული ორგანიზაცია, რომელიც აქტუალურია თქვენი მომავლის სამსახურისთვის (მაგალითად, სავაჭრო პალატები, ბიზნეს-ორგანიზაციები, უნივერსიტეტები, შრომითი ორგანიზაციები და ა.შ.) და შეამოწმეთ, ხომ არ არსებობს ინკლუზიური კომუნიკაციის სახელმძღვანელო.</a:t>
            </a:r>
          </a:p>
          <a:p>
            <a:r>
              <a:rPr lang="ka-GE" dirty="0"/>
              <a:t>გაითვალისწინეთ, რომელი მრავალფეროვნების ასპექტები სპეციალურად არის განხილული ამ სახელმძღვანელოში.</a:t>
            </a:r>
            <a:br>
              <a:rPr lang="ka-GE" dirty="0"/>
            </a:br>
            <a:r>
              <a:rPr lang="ka-GE" dirty="0"/>
              <a:t>გაანალიზეთ, როგორ ფიქრობთ, უნდა ჩართულიყო თუ არა სხვა ასპექტები და რომელი.</a:t>
            </a:r>
          </a:p>
        </p:txBody>
      </p:sp>
      <p:pic>
        <p:nvPicPr>
          <p:cNvPr id="5" name="Picture 4" descr="A pen and computer with keyboard&#10;&#10;AI-generated content may be incorrect.">
            <a:extLst>
              <a:ext uri="{FF2B5EF4-FFF2-40B4-BE49-F238E27FC236}">
                <a16:creationId xmlns:a16="http://schemas.microsoft.com/office/drawing/2014/main" id="{34C6EFA9-7D28-CD05-A56E-842CDB21CF52}"/>
              </a:ext>
            </a:extLst>
          </p:cNvPr>
          <p:cNvPicPr>
            <a:picLocks noChangeAspect="1"/>
          </p:cNvPicPr>
          <p:nvPr/>
        </p:nvPicPr>
        <p:blipFill>
          <a:blip r:embed="rId2"/>
          <a:stretch>
            <a:fillRect/>
          </a:stretch>
        </p:blipFill>
        <p:spPr>
          <a:xfrm>
            <a:off x="7900827" y="517557"/>
            <a:ext cx="1747462" cy="1747462"/>
          </a:xfrm>
          <a:prstGeom prst="rect">
            <a:avLst/>
          </a:prstGeom>
        </p:spPr>
      </p:pic>
    </p:spTree>
    <p:extLst>
      <p:ext uri="{BB962C8B-B14F-4D97-AF65-F5344CB8AC3E}">
        <p14:creationId xmlns:p14="http://schemas.microsoft.com/office/powerpoint/2010/main" val="4049395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42052-C68B-26F7-BD87-1652CEDAEA6C}"/>
              </a:ext>
            </a:extLst>
          </p:cNvPr>
          <p:cNvSpPr>
            <a:spLocks noGrp="1"/>
          </p:cNvSpPr>
          <p:nvPr>
            <p:ph type="title"/>
          </p:nvPr>
        </p:nvSpPr>
        <p:spPr/>
        <p:txBody>
          <a:bodyPr/>
          <a:lstStyle/>
          <a:p>
            <a:r>
              <a:rPr lang="ka-GE" dirty="0"/>
              <a:t>ინკლუზიურობა</a:t>
            </a:r>
            <a:endParaRPr lang="en-DE" b="1" dirty="0"/>
          </a:p>
        </p:txBody>
      </p:sp>
      <p:sp>
        <p:nvSpPr>
          <p:cNvPr id="3" name="Content Placeholder 2">
            <a:extLst>
              <a:ext uri="{FF2B5EF4-FFF2-40B4-BE49-F238E27FC236}">
                <a16:creationId xmlns:a16="http://schemas.microsoft.com/office/drawing/2014/main" id="{2E9E7B90-3CA0-E8AE-75ED-962745829486}"/>
              </a:ext>
            </a:extLst>
          </p:cNvPr>
          <p:cNvSpPr>
            <a:spLocks noGrp="1"/>
          </p:cNvSpPr>
          <p:nvPr>
            <p:ph idx="1"/>
          </p:nvPr>
        </p:nvSpPr>
        <p:spPr>
          <a:xfrm>
            <a:off x="838200" y="1902558"/>
            <a:ext cx="6559193" cy="3869524"/>
          </a:xfrm>
        </p:spPr>
        <p:txBody>
          <a:bodyPr>
            <a:normAutofit fontScale="77500" lnSpcReduction="20000"/>
          </a:bodyPr>
          <a:lstStyle/>
          <a:p>
            <a:pPr marL="0" indent="0">
              <a:buNone/>
            </a:pPr>
            <a:r>
              <a:rPr lang="ka-GE" dirty="0"/>
              <a:t>ინკლუზიურობა ნიშნავს, რომ ყოველი მოქალაქე, განსაკუთრებით ყველაზე დაუცველი ჯგუფები, შეძლებს სრულყოფილად მონაწილეობას საზოგადოებაში.</a:t>
            </a:r>
            <a:br>
              <a:rPr lang="ka-GE" dirty="0"/>
            </a:br>
            <a:endParaRPr lang="en-US" dirty="0"/>
          </a:p>
          <a:p>
            <a:pPr marL="0" indent="0">
              <a:buNone/>
            </a:pPr>
            <a:r>
              <a:rPr lang="ka-GE" dirty="0"/>
              <a:t>ბევრი ინსტიტუცია დაიწყო თავისი საქმიანობა გენდერული თანასწორობის მიმართულებით, ხშირად ოჯახის მეგობრული პოლიტიკის და მოვლის პასუხისმგებლობების ადაპტირების კონტექსტში. დროთა განმავლობაში ეს ყურადღება გაფართოვდა სხვა დისკრიმინაციის საფუძვლებით, როგორიცაა ფიზიკური შეზღუდულობა, ეთნიკური წარმომავლობა, რელიგია, ასაკი და სექსუალური იდენტობა.</a:t>
            </a:r>
            <a:endParaRPr lang="en-DE" dirty="0"/>
          </a:p>
        </p:txBody>
      </p:sp>
      <p:sp>
        <p:nvSpPr>
          <p:cNvPr id="4" name="TextBox 3">
            <a:extLst>
              <a:ext uri="{FF2B5EF4-FFF2-40B4-BE49-F238E27FC236}">
                <a16:creationId xmlns:a16="http://schemas.microsoft.com/office/drawing/2014/main" id="{C9C5D29A-6748-8A2A-BE14-9317D764FF64}"/>
              </a:ext>
            </a:extLst>
          </p:cNvPr>
          <p:cNvSpPr txBox="1"/>
          <p:nvPr/>
        </p:nvSpPr>
        <p:spPr>
          <a:xfrm>
            <a:off x="965771" y="5866544"/>
            <a:ext cx="9390580" cy="646331"/>
          </a:xfrm>
          <a:prstGeom prst="rect">
            <a:avLst/>
          </a:prstGeom>
          <a:noFill/>
        </p:spPr>
        <p:txBody>
          <a:bodyPr wrap="square" rtlCol="0">
            <a:spAutoFit/>
          </a:bodyPr>
          <a:lstStyle/>
          <a:p>
            <a:r>
              <a:rPr lang="en-US" dirty="0"/>
              <a:t>Source: Dos Santos Gomes, Lila / Wiedemann, Lisa: Inclusivity Guide – Re-Direction Project. July 2025</a:t>
            </a:r>
            <a:endParaRPr lang="en-DE" dirty="0"/>
          </a:p>
        </p:txBody>
      </p:sp>
      <p:pic>
        <p:nvPicPr>
          <p:cNvPr id="7" name="Picture 6" descr="Different colored circles with text&#10;&#10;AI-generated content may be incorrect.">
            <a:extLst>
              <a:ext uri="{FF2B5EF4-FFF2-40B4-BE49-F238E27FC236}">
                <a16:creationId xmlns:a16="http://schemas.microsoft.com/office/drawing/2014/main" id="{BE338059-2943-DCE4-5C8A-A7071B7487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8629" y="1674870"/>
            <a:ext cx="3657600" cy="2781300"/>
          </a:xfrm>
          <a:prstGeom prst="rect">
            <a:avLst/>
          </a:prstGeom>
        </p:spPr>
      </p:pic>
    </p:spTree>
    <p:extLst>
      <p:ext uri="{BB962C8B-B14F-4D97-AF65-F5344CB8AC3E}">
        <p14:creationId xmlns:p14="http://schemas.microsoft.com/office/powerpoint/2010/main" val="801579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F2B2A-3C89-8528-A3B7-F7EA5A9DEF83}"/>
              </a:ext>
            </a:extLst>
          </p:cNvPr>
          <p:cNvSpPr>
            <a:spLocks noGrp="1"/>
          </p:cNvSpPr>
          <p:nvPr>
            <p:ph type="title"/>
          </p:nvPr>
        </p:nvSpPr>
        <p:spPr/>
        <p:txBody>
          <a:bodyPr/>
          <a:lstStyle/>
          <a:p>
            <a:r>
              <a:rPr lang="ka-GE" dirty="0"/>
              <a:t>ინტერ</a:t>
            </a:r>
            <a:r>
              <a:rPr lang="az-Cyrl-AZ" dirty="0"/>
              <a:t>сек</a:t>
            </a:r>
            <a:r>
              <a:rPr lang="ka-GE" dirty="0"/>
              <a:t>ციალობა</a:t>
            </a:r>
            <a:endParaRPr lang="en-DE" b="1" dirty="0"/>
          </a:p>
        </p:txBody>
      </p:sp>
      <p:sp>
        <p:nvSpPr>
          <p:cNvPr id="3" name="Content Placeholder 2">
            <a:extLst>
              <a:ext uri="{FF2B5EF4-FFF2-40B4-BE49-F238E27FC236}">
                <a16:creationId xmlns:a16="http://schemas.microsoft.com/office/drawing/2014/main" id="{0B29694D-17DD-55AF-BE55-C063E7AB0EA4}"/>
              </a:ext>
            </a:extLst>
          </p:cNvPr>
          <p:cNvSpPr>
            <a:spLocks noGrp="1"/>
          </p:cNvSpPr>
          <p:nvPr>
            <p:ph idx="1"/>
          </p:nvPr>
        </p:nvSpPr>
        <p:spPr/>
        <p:txBody>
          <a:bodyPr>
            <a:normAutofit fontScale="92500" lnSpcReduction="20000"/>
          </a:bodyPr>
          <a:lstStyle/>
          <a:p>
            <a:r>
              <a:rPr lang="ka-GE" dirty="0"/>
              <a:t>კომუნიკაცია არ ხდება ცარიელ სივრცეში. კომუნიკაცია არის ინტერაქტიული პროცესი კონკრეტულ კონტექსტში. თუ გვინდა ინკლუზიური კომუნიკაციის პრაქტიკის განხორციელება, მნიშვნელოვანია გავიგოთ კომუნიკაციის კონტექსტი.</a:t>
            </a:r>
            <a:br>
              <a:rPr lang="ka-GE" dirty="0"/>
            </a:br>
            <a:r>
              <a:rPr lang="ka-GE" dirty="0"/>
              <a:t>ინტერ</a:t>
            </a:r>
            <a:r>
              <a:rPr lang="az-Cyrl-AZ" dirty="0"/>
              <a:t>сек</a:t>
            </a:r>
            <a:r>
              <a:rPr lang="ka-GE" dirty="0"/>
              <a:t>ციალობის კონცეფცია წარმოადგენს მნიშვნელოვან თეორიას კომუნიკაციის პრაქტიკასთან დაკავშირებული კონტექსტის უკეთ გასაგებად.</a:t>
            </a:r>
            <a:br>
              <a:rPr lang="ka-GE" dirty="0"/>
            </a:br>
            <a:r>
              <a:rPr lang="ka-GE" dirty="0"/>
              <a:t>მართლაც, კომუნიკაციას არა მხოლოდ კონტექსტი ფორმირებს, არამედ კომუნიკაციის პრაქტიკაც ცვლის კონტექსტს.</a:t>
            </a:r>
          </a:p>
          <a:p>
            <a:r>
              <a:rPr lang="ka-GE" dirty="0"/>
              <a:t>მიზანშეწონილია დავაკვირდეთ რამდენიმე ასპექტს, რომელიც ქმნის კომუნიკაციის პრაქტიკის კონტექსტს: ძალაუფლება, პრივილეგია და პოზიციონალურობა.</a:t>
            </a:r>
          </a:p>
        </p:txBody>
      </p:sp>
    </p:spTree>
    <p:extLst>
      <p:ext uri="{BB962C8B-B14F-4D97-AF65-F5344CB8AC3E}">
        <p14:creationId xmlns:p14="http://schemas.microsoft.com/office/powerpoint/2010/main" val="3230375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A32C6-2436-1C4B-C49C-E83F786CAB0F}"/>
              </a:ext>
            </a:extLst>
          </p:cNvPr>
          <p:cNvSpPr>
            <a:spLocks noGrp="1"/>
          </p:cNvSpPr>
          <p:nvPr>
            <p:ph type="title"/>
          </p:nvPr>
        </p:nvSpPr>
        <p:spPr/>
        <p:txBody>
          <a:bodyPr/>
          <a:lstStyle/>
          <a:p>
            <a:r>
              <a:rPr lang="ka-GE" dirty="0"/>
              <a:t>ძალაუფლება</a:t>
            </a:r>
            <a:endParaRPr lang="en-DE" b="1" dirty="0"/>
          </a:p>
        </p:txBody>
      </p:sp>
      <p:sp>
        <p:nvSpPr>
          <p:cNvPr id="3" name="Content Placeholder 2">
            <a:extLst>
              <a:ext uri="{FF2B5EF4-FFF2-40B4-BE49-F238E27FC236}">
                <a16:creationId xmlns:a16="http://schemas.microsoft.com/office/drawing/2014/main" id="{87FDC7C6-4891-6191-EFE3-3BBDD6CEC775}"/>
              </a:ext>
            </a:extLst>
          </p:cNvPr>
          <p:cNvSpPr>
            <a:spLocks noGrp="1"/>
          </p:cNvSpPr>
          <p:nvPr>
            <p:ph idx="1"/>
          </p:nvPr>
        </p:nvSpPr>
        <p:spPr/>
        <p:txBody>
          <a:bodyPr>
            <a:normAutofit fontScale="85000" lnSpcReduction="10000"/>
          </a:bodyPr>
          <a:lstStyle/>
          <a:p>
            <a:r>
              <a:rPr lang="ka-GE" dirty="0"/>
              <a:t>ძალაუფლება გულისხმობს შესაძლებლობას — ფორმალური თუ არაოფიციალური — მოახდინოს გავლენა სხვებზე, მიიღოს გადაწყვეტილებები და განსაზღვროს ნარატივები ან ნორმები. მაგალითად, თქვენი უნივერსიტეტში ძალაუფლება ნერგავებულია იერარქიებში, დისციპლინარულ საზღვრებში, სასწავლო პროგრამების დიზაინში, ენის გამოყენებაში და ინსტიტუციურ ტრადიციებში. იგი განსაზღვრავს, ვინ უნდა ისაუბროს, ვინ მოისმინოს, ვინ უნდა შესწყვიტოს მოსმენა, ვის სთხოვენ აზრის გამოთქმას და ვინ იღებს ფორმალურად მონაწილეობას კომუნიკაციაში.</a:t>
            </a:r>
          </a:p>
          <a:p>
            <a:r>
              <a:rPr lang="ka-GE" dirty="0"/>
              <a:t>მაგალითად, ტრადიციულ კლასში სიტყვას პროფესორი ამბობს, ხოლო სტუდენტები უნდა უსმინონ. მათ არ აქვთ უფლება გამოთქვან საკუთარი აზრი, თუ პროფესორი მათ პირდაპირ არ სთხოვს პასუხს.</a:t>
            </a:r>
          </a:p>
        </p:txBody>
      </p:sp>
      <p:sp>
        <p:nvSpPr>
          <p:cNvPr id="4" name="TextBox 3">
            <a:extLst>
              <a:ext uri="{FF2B5EF4-FFF2-40B4-BE49-F238E27FC236}">
                <a16:creationId xmlns:a16="http://schemas.microsoft.com/office/drawing/2014/main" id="{C80AB2EA-D097-8EC4-071A-AD615AE1FD50}"/>
              </a:ext>
            </a:extLst>
          </p:cNvPr>
          <p:cNvSpPr txBox="1"/>
          <p:nvPr/>
        </p:nvSpPr>
        <p:spPr>
          <a:xfrm>
            <a:off x="838200" y="6196192"/>
            <a:ext cx="10515599" cy="369332"/>
          </a:xfrm>
          <a:prstGeom prst="rect">
            <a:avLst/>
          </a:prstGeom>
          <a:noFill/>
        </p:spPr>
        <p:txBody>
          <a:bodyPr wrap="square" rtlCol="0">
            <a:spAutoFit/>
          </a:bodyPr>
          <a:lstStyle/>
          <a:p>
            <a:r>
              <a:rPr lang="en-US" dirty="0"/>
              <a:t>Source: Dos Santos Gomes, Lila / Wiedemann, Lisa: Inclusivity Guide – Re-Direction Project. July 2025</a:t>
            </a:r>
            <a:endParaRPr lang="en-DE" dirty="0"/>
          </a:p>
        </p:txBody>
      </p:sp>
    </p:spTree>
    <p:extLst>
      <p:ext uri="{BB962C8B-B14F-4D97-AF65-F5344CB8AC3E}">
        <p14:creationId xmlns:p14="http://schemas.microsoft.com/office/powerpoint/2010/main" val="614366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056C4-6CF6-7E6C-1E62-5201C0E45271}"/>
              </a:ext>
            </a:extLst>
          </p:cNvPr>
          <p:cNvSpPr>
            <a:spLocks noGrp="1"/>
          </p:cNvSpPr>
          <p:nvPr>
            <p:ph type="title"/>
          </p:nvPr>
        </p:nvSpPr>
        <p:spPr/>
        <p:txBody>
          <a:bodyPr/>
          <a:lstStyle/>
          <a:p>
            <a:r>
              <a:rPr lang="ka-GE" dirty="0"/>
              <a:t>პრივილეგია</a:t>
            </a:r>
            <a:endParaRPr lang="en-DE" dirty="0"/>
          </a:p>
        </p:txBody>
      </p:sp>
      <p:sp>
        <p:nvSpPr>
          <p:cNvPr id="3" name="Content Placeholder 2">
            <a:extLst>
              <a:ext uri="{FF2B5EF4-FFF2-40B4-BE49-F238E27FC236}">
                <a16:creationId xmlns:a16="http://schemas.microsoft.com/office/drawing/2014/main" id="{6BC0710B-31C3-4FF8-B9BF-08C607F6484D}"/>
              </a:ext>
            </a:extLst>
          </p:cNvPr>
          <p:cNvSpPr>
            <a:spLocks noGrp="1"/>
          </p:cNvSpPr>
          <p:nvPr>
            <p:ph idx="1"/>
          </p:nvPr>
        </p:nvSpPr>
        <p:spPr/>
        <p:txBody>
          <a:bodyPr>
            <a:normAutofit fontScale="85000" lnSpcReduction="20000"/>
          </a:bodyPr>
          <a:lstStyle/>
          <a:p>
            <a:r>
              <a:rPr lang="ka-GE" dirty="0"/>
              <a:t>პრივილეგია არის დაუფლებული უპირატესობა, რომელიც </a:t>
            </a:r>
            <a:r>
              <a:rPr lang="de-DE" dirty="0" err="1"/>
              <a:t>conced</a:t>
            </a:r>
            <a:r>
              <a:rPr lang="de-DE" dirty="0"/>
              <a:t>-</a:t>
            </a:r>
            <a:r>
              <a:rPr lang="ka-GE" dirty="0"/>
              <a:t>ის სისტემების მიერ მიენიჭება გარკვეულ იდენტობებს სხვებთან შედარებით. პრივილეგია ხშირად მოქმედებს შეუმჩნევლად მათთვის, ვინც ფლობს მას და შეიძლება გამოვლინდეს რასობრივ, გენდერულ, შეზღუდულ შესაძლებლობებზე დაფუძნებულ ან კლასობრივ მოლოდინებში, რომელიც ნერგულია სტრუქტურებში და ნორმებში.</a:t>
            </a:r>
          </a:p>
          <a:p>
            <a:r>
              <a:rPr lang="ka-GE" dirty="0"/>
              <a:t>მაგალითად, ზოგიერთ ჯგუფს აქვს უპირატესობა საუბარში ან ზოგიერთი მეტყველების ფორმა უფრო სავალდებულოა, რაც ასახავს კონკრეტულ კომუნიკაციურ ნორმებს.</a:t>
            </a:r>
            <a:br>
              <a:rPr lang="ka-GE" dirty="0"/>
            </a:br>
            <a:r>
              <a:rPr lang="ka-GE" dirty="0"/>
              <a:t>მაგალითად, სოფლის ადამიანებს ხშირად აქვთ ადგილობრივი დიალექტის სიტყვები. თუმცა, მათი კომუნიკაციის სტილი შესაძლოა უფრო ნაკლებად სანდო იყოს იმ ადამიანებისთან შედარებით, რომლებიც ჩვეულებრივ დედაქალაქის ენით საუბრობენ.</a:t>
            </a:r>
          </a:p>
        </p:txBody>
      </p:sp>
      <p:sp>
        <p:nvSpPr>
          <p:cNvPr id="4" name="TextBox 3">
            <a:extLst>
              <a:ext uri="{FF2B5EF4-FFF2-40B4-BE49-F238E27FC236}">
                <a16:creationId xmlns:a16="http://schemas.microsoft.com/office/drawing/2014/main" id="{C57D9141-258D-A203-B0FF-5E7C23C924E4}"/>
              </a:ext>
            </a:extLst>
          </p:cNvPr>
          <p:cNvSpPr txBox="1"/>
          <p:nvPr/>
        </p:nvSpPr>
        <p:spPr>
          <a:xfrm>
            <a:off x="838200" y="6196192"/>
            <a:ext cx="10515599" cy="369332"/>
          </a:xfrm>
          <a:prstGeom prst="rect">
            <a:avLst/>
          </a:prstGeom>
          <a:noFill/>
        </p:spPr>
        <p:txBody>
          <a:bodyPr wrap="square" rtlCol="0">
            <a:spAutoFit/>
          </a:bodyPr>
          <a:lstStyle/>
          <a:p>
            <a:r>
              <a:rPr lang="en-US" dirty="0"/>
              <a:t>Source: Dos Santos Gomes, Lila / Wiedemann, Lisa: Inclusivity Guide – Re-Direction Project. July 2025</a:t>
            </a:r>
            <a:endParaRPr lang="en-DE" dirty="0"/>
          </a:p>
        </p:txBody>
      </p:sp>
    </p:spTree>
    <p:extLst>
      <p:ext uri="{BB962C8B-B14F-4D97-AF65-F5344CB8AC3E}">
        <p14:creationId xmlns:p14="http://schemas.microsoft.com/office/powerpoint/2010/main" val="706281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0C9FC-38F3-8C4A-3AD8-7A8DF6ED648F}"/>
              </a:ext>
            </a:extLst>
          </p:cNvPr>
          <p:cNvSpPr>
            <a:spLocks noGrp="1"/>
          </p:cNvSpPr>
          <p:nvPr>
            <p:ph type="title"/>
          </p:nvPr>
        </p:nvSpPr>
        <p:spPr/>
        <p:txBody>
          <a:bodyPr/>
          <a:lstStyle/>
          <a:p>
            <a:r>
              <a:rPr lang="ka-GE" dirty="0"/>
              <a:t>პოზიციონალურობა</a:t>
            </a:r>
            <a:endParaRPr lang="en-DE" dirty="0"/>
          </a:p>
        </p:txBody>
      </p:sp>
      <p:sp>
        <p:nvSpPr>
          <p:cNvPr id="3" name="Content Placeholder 2">
            <a:extLst>
              <a:ext uri="{FF2B5EF4-FFF2-40B4-BE49-F238E27FC236}">
                <a16:creationId xmlns:a16="http://schemas.microsoft.com/office/drawing/2014/main" id="{37FE9386-16A1-4E8D-4E0E-7D24D1A441B9}"/>
              </a:ext>
            </a:extLst>
          </p:cNvPr>
          <p:cNvSpPr>
            <a:spLocks noGrp="1"/>
          </p:cNvSpPr>
          <p:nvPr>
            <p:ph idx="1"/>
          </p:nvPr>
        </p:nvSpPr>
        <p:spPr/>
        <p:txBody>
          <a:bodyPr>
            <a:normAutofit fontScale="85000" lnSpcReduction="20000"/>
          </a:bodyPr>
          <a:lstStyle/>
          <a:p>
            <a:r>
              <a:rPr lang="ka-GE" dirty="0"/>
              <a:t>პოზიციონალურობა გულისხმობს აღქმას, რომ ჩვენი პერსპექტივები ფორმირდება ჩვენი სოციალური და პოლიტიკური იდენტობების (მაგალითად, რასა, სქესი, სოციალური სტატუსი, მოქალაქეობა ან შესაძლებლობები) და კონკრეტული კონტექსტების მიერ, რომლებშიც ვიმყოფებით — ეს ქმნის “ლინზას”, რომლის მეშვეობითაც ვსაუბრობთ. ინკლუზიური კომუნიკაციის დროს, საკუთარი პოზიციონალურობის აღიარება ნიშნავს ინფორმირებულობას იმაზე, თუ როგორ იმოქმედებს ჩვენი წარსული და იდენტობა ჩვენს მეტყველებაზე, მესიჯების ინტერპრეტაციაზე, კომუნიკაციაში მონაწილეობაზე სხვებთან და ძალაუფლების დინამიკის მართვაზე. ეს მოითხოვს მუდმივ თვითანალიზს იმაზე, როგორ ვაკომუნიკებთ ან აღვიძებთ ძალაუფლებისა და პრივილეგიების სისტემებს — სტუდენტების, თანამშრომლების, გუნდის ლიდერების, კოლეგების და ა.შ. როლში.</a:t>
            </a:r>
          </a:p>
        </p:txBody>
      </p:sp>
      <p:sp>
        <p:nvSpPr>
          <p:cNvPr id="4" name="TextBox 3">
            <a:extLst>
              <a:ext uri="{FF2B5EF4-FFF2-40B4-BE49-F238E27FC236}">
                <a16:creationId xmlns:a16="http://schemas.microsoft.com/office/drawing/2014/main" id="{9B10E692-A5BA-9613-C14E-415CA3BD4596}"/>
              </a:ext>
            </a:extLst>
          </p:cNvPr>
          <p:cNvSpPr txBox="1"/>
          <p:nvPr/>
        </p:nvSpPr>
        <p:spPr>
          <a:xfrm>
            <a:off x="838200" y="6196192"/>
            <a:ext cx="10515599" cy="369332"/>
          </a:xfrm>
          <a:prstGeom prst="rect">
            <a:avLst/>
          </a:prstGeom>
          <a:noFill/>
        </p:spPr>
        <p:txBody>
          <a:bodyPr wrap="square" rtlCol="0">
            <a:spAutoFit/>
          </a:bodyPr>
          <a:lstStyle/>
          <a:p>
            <a:r>
              <a:rPr lang="en-US" dirty="0"/>
              <a:t>Source: Dos Santos Gomes, Lila / Wiedemann, Lisa: Inclusivity Guide – Re-Direction Project. July 2025</a:t>
            </a:r>
            <a:endParaRPr lang="en-DE" dirty="0"/>
          </a:p>
        </p:txBody>
      </p:sp>
    </p:spTree>
    <p:extLst>
      <p:ext uri="{BB962C8B-B14F-4D97-AF65-F5344CB8AC3E}">
        <p14:creationId xmlns:p14="http://schemas.microsoft.com/office/powerpoint/2010/main" val="4045813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BEB5F-1CA5-80C2-8FCC-908270A142FE}"/>
              </a:ext>
            </a:extLst>
          </p:cNvPr>
          <p:cNvSpPr>
            <a:spLocks noGrp="1"/>
          </p:cNvSpPr>
          <p:nvPr>
            <p:ph type="title"/>
          </p:nvPr>
        </p:nvSpPr>
        <p:spPr/>
        <p:txBody>
          <a:bodyPr/>
          <a:lstStyle/>
          <a:p>
            <a:r>
              <a:rPr lang="ka-GE" dirty="0"/>
              <a:t>ინკლუზიური კომუნიკაცია</a:t>
            </a:r>
            <a:endParaRPr lang="en-DE" b="1" dirty="0"/>
          </a:p>
        </p:txBody>
      </p:sp>
      <p:sp>
        <p:nvSpPr>
          <p:cNvPr id="3" name="Content Placeholder 2">
            <a:extLst>
              <a:ext uri="{FF2B5EF4-FFF2-40B4-BE49-F238E27FC236}">
                <a16:creationId xmlns:a16="http://schemas.microsoft.com/office/drawing/2014/main" id="{4D08DDC5-EFBF-5064-0175-DEE645AC31EB}"/>
              </a:ext>
            </a:extLst>
          </p:cNvPr>
          <p:cNvSpPr>
            <a:spLocks noGrp="1"/>
          </p:cNvSpPr>
          <p:nvPr>
            <p:ph idx="1"/>
          </p:nvPr>
        </p:nvSpPr>
        <p:spPr/>
        <p:txBody>
          <a:bodyPr>
            <a:normAutofit fontScale="92500" lnSpcReduction="20000"/>
          </a:bodyPr>
          <a:lstStyle/>
          <a:p>
            <a:r>
              <a:rPr lang="ka-GE" dirty="0"/>
              <a:t>ინკლუზიური კომუნიკაცია გულისხმობს მიზანმიმართულ პრაქტიკას, რომლის საშუალებით იქმნება კომუნიკაციის გარემო, სადაც ყველა პირი — სქესის, წარმომავლობის, იდენტობის, შესაძლებლობების, სტატუსის, პრივილეგიების მიუხედავად — არის:</a:t>
            </a:r>
          </a:p>
          <a:p>
            <a:r>
              <a:rPr lang="ka-GE" b="1" dirty="0"/>
              <a:t>მოუსმინე (მათი ხმა მნიშვნელოვანია)</a:t>
            </a:r>
            <a:endParaRPr lang="ka-GE" dirty="0"/>
          </a:p>
          <a:p>
            <a:r>
              <a:rPr lang="ka-GE" b="1" dirty="0"/>
              <a:t>ღირებული (ისინი არ არის მხოლოდ ტოლერირებული, არამედ მიღებულნი არიან)</a:t>
            </a:r>
            <a:endParaRPr lang="ka-GE" dirty="0"/>
          </a:p>
          <a:p>
            <a:r>
              <a:rPr lang="ka-GE" b="1" dirty="0"/>
              <a:t>მოძღვრული პატივისცემით (მათი წვლილი ფასეულად ითვლება)</a:t>
            </a:r>
            <a:endParaRPr lang="ka-GE" dirty="0"/>
          </a:p>
          <a:p>
            <a:r>
              <a:rPr lang="ka-GE" b="1" dirty="0"/>
              <a:t>შესაძლებელია უსაფრთხოდ წვლილის შეტანა (სასაცილოობის, უარყოფის ან ზიანის შიშის გარეშე)</a:t>
            </a:r>
            <a:endParaRPr lang="ka-GE" dirty="0"/>
          </a:p>
        </p:txBody>
      </p:sp>
    </p:spTree>
    <p:extLst>
      <p:ext uri="{BB962C8B-B14F-4D97-AF65-F5344CB8AC3E}">
        <p14:creationId xmlns:p14="http://schemas.microsoft.com/office/powerpoint/2010/main" val="2798449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51BF-BE5D-FA08-1785-67360551272B}"/>
              </a:ext>
            </a:extLst>
          </p:cNvPr>
          <p:cNvSpPr>
            <a:spLocks noGrp="1"/>
          </p:cNvSpPr>
          <p:nvPr>
            <p:ph type="title"/>
          </p:nvPr>
        </p:nvSpPr>
        <p:spPr/>
        <p:txBody>
          <a:bodyPr/>
          <a:lstStyle/>
          <a:p>
            <a:r>
              <a:rPr lang="ka-GE" dirty="0"/>
              <a:t>ინკლუზიური კომუნიკაცია</a:t>
            </a:r>
            <a:endParaRPr lang="en-DE" dirty="0"/>
          </a:p>
        </p:txBody>
      </p:sp>
      <p:sp>
        <p:nvSpPr>
          <p:cNvPr id="3" name="Content Placeholder 2">
            <a:extLst>
              <a:ext uri="{FF2B5EF4-FFF2-40B4-BE49-F238E27FC236}">
                <a16:creationId xmlns:a16="http://schemas.microsoft.com/office/drawing/2014/main" id="{B85C74CB-40B8-F575-9B77-2AC06EFD4F9E}"/>
              </a:ext>
            </a:extLst>
          </p:cNvPr>
          <p:cNvSpPr>
            <a:spLocks noGrp="1"/>
          </p:cNvSpPr>
          <p:nvPr>
            <p:ph idx="1"/>
          </p:nvPr>
        </p:nvSpPr>
        <p:spPr/>
        <p:txBody>
          <a:bodyPr/>
          <a:lstStyle/>
          <a:p>
            <a:pPr marL="0" indent="0">
              <a:buNone/>
            </a:pPr>
            <a:r>
              <a:rPr lang="ka-GE" dirty="0"/>
              <a:t>ინკლუზიური კომუნიკაცია არ ეხება მხოლოდ “წესიერ” ან “კეთილსინდისიერ” ქცევას. ის მოიცავს:</a:t>
            </a:r>
          </a:p>
          <a:p>
            <a:r>
              <a:rPr lang="ka-GE" dirty="0"/>
              <a:t>ძალაუფლების დინამიკის, პრივილეგიების, პოზიციების და მრავალფეროვანი იდენტობების გააზრებას</a:t>
            </a:r>
          </a:p>
          <a:p>
            <a:r>
              <a:rPr lang="ka-GE" dirty="0"/>
              <a:t>სხვადასხვა კომუნიკაციის სტილების პატივისცემას (კულტურული, ნეიროდივერსული და სხვ.)</a:t>
            </a:r>
          </a:p>
          <a:p>
            <a:r>
              <a:rPr lang="ka-GE" dirty="0"/>
              <a:t>თანაბარ შესაძლებლობებზე დაფუძნებულ მონაწილეობის შემუშავებას</a:t>
            </a:r>
          </a:p>
        </p:txBody>
      </p:sp>
      <p:sp>
        <p:nvSpPr>
          <p:cNvPr id="4" name="TextBox 3">
            <a:extLst>
              <a:ext uri="{FF2B5EF4-FFF2-40B4-BE49-F238E27FC236}">
                <a16:creationId xmlns:a16="http://schemas.microsoft.com/office/drawing/2014/main" id="{E407A45F-1E3F-E6D1-7DC6-45250C8E922C}"/>
              </a:ext>
            </a:extLst>
          </p:cNvPr>
          <p:cNvSpPr txBox="1"/>
          <p:nvPr/>
        </p:nvSpPr>
        <p:spPr>
          <a:xfrm>
            <a:off x="560798" y="6380858"/>
            <a:ext cx="8973620" cy="369332"/>
          </a:xfrm>
          <a:prstGeom prst="rect">
            <a:avLst/>
          </a:prstGeom>
          <a:noFill/>
        </p:spPr>
        <p:txBody>
          <a:bodyPr wrap="square" rtlCol="0">
            <a:spAutoFit/>
          </a:bodyPr>
          <a:lstStyle/>
          <a:p>
            <a:r>
              <a:rPr lang="de-DE" dirty="0"/>
              <a:t>Definition </a:t>
            </a:r>
            <a:r>
              <a:rPr lang="de-DE" dirty="0" err="1"/>
              <a:t>by</a:t>
            </a:r>
            <a:r>
              <a:rPr lang="de-DE" dirty="0"/>
              <a:t> Carlo Schmidt, Student at Karlshochschule International University, June 2025</a:t>
            </a:r>
            <a:endParaRPr lang="en-DE" dirty="0"/>
          </a:p>
        </p:txBody>
      </p:sp>
    </p:spTree>
    <p:extLst>
      <p:ext uri="{BB962C8B-B14F-4D97-AF65-F5344CB8AC3E}">
        <p14:creationId xmlns:p14="http://schemas.microsoft.com/office/powerpoint/2010/main" val="4040438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3A668-2C32-E694-547C-2D68C2909A37}"/>
              </a:ext>
            </a:extLst>
          </p:cNvPr>
          <p:cNvSpPr>
            <a:spLocks noGrp="1"/>
          </p:cNvSpPr>
          <p:nvPr>
            <p:ph type="title"/>
          </p:nvPr>
        </p:nvSpPr>
        <p:spPr/>
        <p:txBody>
          <a:bodyPr/>
          <a:lstStyle/>
          <a:p>
            <a:r>
              <a:rPr lang="ka-GE" dirty="0"/>
              <a:t>ინკლუზიური კომუნიკაცია</a:t>
            </a:r>
            <a:endParaRPr lang="en-DE" dirty="0"/>
          </a:p>
        </p:txBody>
      </p:sp>
      <p:sp>
        <p:nvSpPr>
          <p:cNvPr id="3" name="Content Placeholder 2">
            <a:extLst>
              <a:ext uri="{FF2B5EF4-FFF2-40B4-BE49-F238E27FC236}">
                <a16:creationId xmlns:a16="http://schemas.microsoft.com/office/drawing/2014/main" id="{7338A3D3-EFE4-B25F-F864-F2B43460C2B8}"/>
              </a:ext>
            </a:extLst>
          </p:cNvPr>
          <p:cNvSpPr>
            <a:spLocks noGrp="1"/>
          </p:cNvSpPr>
          <p:nvPr>
            <p:ph idx="1"/>
          </p:nvPr>
        </p:nvSpPr>
        <p:spPr/>
        <p:txBody>
          <a:bodyPr/>
          <a:lstStyle/>
          <a:p>
            <a:r>
              <a:rPr lang="ka-GE" dirty="0"/>
              <a:t>მრავალფეროვნება ნიშნავს შეხვედრაზე მიწვევას.</a:t>
            </a:r>
            <a:br>
              <a:rPr lang="ka-GE" dirty="0"/>
            </a:br>
            <a:r>
              <a:rPr lang="ka-GE" dirty="0"/>
              <a:t>ინკლუზიურობა ნიშნავს, რომ თქვენი იდეები განიხილება.</a:t>
            </a:r>
            <a:br>
              <a:rPr lang="ka-GE" dirty="0"/>
            </a:br>
            <a:r>
              <a:rPr lang="ka-GE" dirty="0"/>
              <a:t>ინკლუზიური კომუნიკაცია ნიშნავს, რომ გეხსნებათ შესაძლებლობა თავისუფლად ისაუბროთ, შეწყვეტის ან შეფასების გარეშე, ისე, როგორც თქვენთვის არის კომფორტული.</a:t>
            </a:r>
            <a:endParaRPr lang="en-US" dirty="0"/>
          </a:p>
        </p:txBody>
      </p:sp>
      <p:sp>
        <p:nvSpPr>
          <p:cNvPr id="4" name="TextBox 3">
            <a:extLst>
              <a:ext uri="{FF2B5EF4-FFF2-40B4-BE49-F238E27FC236}">
                <a16:creationId xmlns:a16="http://schemas.microsoft.com/office/drawing/2014/main" id="{29B20A51-7592-C993-B4EB-B37116D3DA75}"/>
              </a:ext>
            </a:extLst>
          </p:cNvPr>
          <p:cNvSpPr txBox="1"/>
          <p:nvPr/>
        </p:nvSpPr>
        <p:spPr>
          <a:xfrm>
            <a:off x="560798" y="6380858"/>
            <a:ext cx="8973620" cy="369332"/>
          </a:xfrm>
          <a:prstGeom prst="rect">
            <a:avLst/>
          </a:prstGeom>
          <a:noFill/>
        </p:spPr>
        <p:txBody>
          <a:bodyPr wrap="square" rtlCol="0">
            <a:spAutoFit/>
          </a:bodyPr>
          <a:lstStyle/>
          <a:p>
            <a:r>
              <a:rPr lang="de-DE" dirty="0"/>
              <a:t>Definition </a:t>
            </a:r>
            <a:r>
              <a:rPr lang="de-DE" dirty="0" err="1"/>
              <a:t>by</a:t>
            </a:r>
            <a:r>
              <a:rPr lang="de-DE" dirty="0"/>
              <a:t> Carlo Schmidt, Student at Karlshochschule International University, June 2025</a:t>
            </a:r>
            <a:endParaRPr lang="en-DE" dirty="0"/>
          </a:p>
        </p:txBody>
      </p:sp>
    </p:spTree>
    <p:extLst>
      <p:ext uri="{BB962C8B-B14F-4D97-AF65-F5344CB8AC3E}">
        <p14:creationId xmlns:p14="http://schemas.microsoft.com/office/powerpoint/2010/main" val="4086530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87DE1-9F4A-321E-C15C-2A37B52F31FA}"/>
              </a:ext>
            </a:extLst>
          </p:cNvPr>
          <p:cNvSpPr>
            <a:spLocks noGrp="1"/>
          </p:cNvSpPr>
          <p:nvPr>
            <p:ph type="title"/>
          </p:nvPr>
        </p:nvSpPr>
        <p:spPr/>
        <p:txBody>
          <a:bodyPr/>
          <a:lstStyle/>
          <a:p>
            <a:r>
              <a:rPr lang="ka-GE" dirty="0"/>
              <a:t>აქტივობა</a:t>
            </a:r>
            <a:endParaRPr lang="en-DE" b="1" dirty="0"/>
          </a:p>
        </p:txBody>
      </p:sp>
      <p:sp>
        <p:nvSpPr>
          <p:cNvPr id="3" name="Content Placeholder 2">
            <a:extLst>
              <a:ext uri="{FF2B5EF4-FFF2-40B4-BE49-F238E27FC236}">
                <a16:creationId xmlns:a16="http://schemas.microsoft.com/office/drawing/2014/main" id="{523B2FA2-0700-005E-E838-E782FA24DB8B}"/>
              </a:ext>
            </a:extLst>
          </p:cNvPr>
          <p:cNvSpPr>
            <a:spLocks noGrp="1"/>
          </p:cNvSpPr>
          <p:nvPr>
            <p:ph idx="1"/>
          </p:nvPr>
        </p:nvSpPr>
        <p:spPr/>
        <p:txBody>
          <a:bodyPr/>
          <a:lstStyle/>
          <a:p>
            <a:pPr>
              <a:buFont typeface="Wingdings" panose="05000000000000000000" pitchFamily="2" charset="2"/>
              <a:buChar char="à"/>
            </a:pPr>
            <a:r>
              <a:rPr lang="ka-GE" dirty="0"/>
              <a:t>გეთანხმებით ამ განმარტებას?</a:t>
            </a:r>
            <a:endParaRPr lang="en-US" dirty="0"/>
          </a:p>
          <a:p>
            <a:pPr marL="0" indent="0">
              <a:buNone/>
            </a:pPr>
            <a:r>
              <a:rPr lang="ka-GE" dirty="0"/>
              <a:t>დრაპტეთ თქვენი საკუთარი განმარტება, განათავსეთ იგი სტუდენტურ ჩათში და მიაწოდეთ კომენტარი ერთ სხვა განმარტებაზე ჩათში.</a:t>
            </a:r>
            <a:endParaRPr lang="en-DE" dirty="0"/>
          </a:p>
        </p:txBody>
      </p:sp>
      <p:pic>
        <p:nvPicPr>
          <p:cNvPr id="6" name="Picture 5" descr="A group of people sitting in a circle&#10;&#10;AI-generated content may be incorrect.">
            <a:extLst>
              <a:ext uri="{FF2B5EF4-FFF2-40B4-BE49-F238E27FC236}">
                <a16:creationId xmlns:a16="http://schemas.microsoft.com/office/drawing/2014/main" id="{49287446-ACB6-D48C-29C2-A7458773886A}"/>
              </a:ext>
            </a:extLst>
          </p:cNvPr>
          <p:cNvPicPr>
            <a:picLocks noChangeAspect="1"/>
          </p:cNvPicPr>
          <p:nvPr/>
        </p:nvPicPr>
        <p:blipFill>
          <a:blip r:embed="rId2"/>
          <a:stretch>
            <a:fillRect/>
          </a:stretch>
        </p:blipFill>
        <p:spPr>
          <a:xfrm>
            <a:off x="9308388" y="1072410"/>
            <a:ext cx="1737378" cy="1100768"/>
          </a:xfrm>
          <a:prstGeom prst="rect">
            <a:avLst/>
          </a:prstGeom>
        </p:spPr>
      </p:pic>
    </p:spTree>
    <p:extLst>
      <p:ext uri="{BB962C8B-B14F-4D97-AF65-F5344CB8AC3E}">
        <p14:creationId xmlns:p14="http://schemas.microsoft.com/office/powerpoint/2010/main" val="2097097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FBCA1-1BDF-A23A-EB96-F804BDF85D2D}"/>
              </a:ext>
            </a:extLst>
          </p:cNvPr>
          <p:cNvSpPr>
            <a:spLocks noGrp="1"/>
          </p:cNvSpPr>
          <p:nvPr>
            <p:ph type="title"/>
          </p:nvPr>
        </p:nvSpPr>
        <p:spPr/>
        <p:txBody>
          <a:bodyPr/>
          <a:lstStyle/>
          <a:p>
            <a:r>
              <a:rPr lang="ka-GE" dirty="0"/>
              <a:t>არაინკლუზიური კომუნიკაციის აღიარება</a:t>
            </a:r>
            <a:endParaRPr lang="en-DE" dirty="0"/>
          </a:p>
        </p:txBody>
      </p:sp>
      <p:sp>
        <p:nvSpPr>
          <p:cNvPr id="3" name="Content Placeholder 2">
            <a:extLst>
              <a:ext uri="{FF2B5EF4-FFF2-40B4-BE49-F238E27FC236}">
                <a16:creationId xmlns:a16="http://schemas.microsoft.com/office/drawing/2014/main" id="{14CD5735-4E5E-29E5-F40F-CFCEBC49E670}"/>
              </a:ext>
            </a:extLst>
          </p:cNvPr>
          <p:cNvSpPr>
            <a:spLocks noGrp="1"/>
          </p:cNvSpPr>
          <p:nvPr>
            <p:ph idx="1"/>
          </p:nvPr>
        </p:nvSpPr>
        <p:spPr/>
        <p:txBody>
          <a:bodyPr>
            <a:normAutofit fontScale="85000" lnSpcReduction="10000"/>
          </a:bodyPr>
          <a:lstStyle/>
          <a:p>
            <a:pPr marL="0" indent="0">
              <a:buNone/>
            </a:pPr>
            <a:r>
              <a:rPr lang="en-US" dirty="0"/>
              <a:t>1. </a:t>
            </a:r>
            <a:r>
              <a:rPr lang="ka-GE" dirty="0"/>
              <a:t>ენის ხარვეზები</a:t>
            </a:r>
            <a:br>
              <a:rPr lang="ka-GE" dirty="0"/>
            </a:br>
            <a:r>
              <a:rPr lang="en-US" dirty="0"/>
              <a:t>- </a:t>
            </a:r>
            <a:r>
              <a:rPr lang="ka-GE" dirty="0"/>
              <a:t>ჯარგონი ან იდიომები, რომლებიც უცხო ენის მოსაუბრეებისთვის გაუგებარია.</a:t>
            </a:r>
            <a:br>
              <a:rPr lang="ka-GE" dirty="0"/>
            </a:br>
            <a:r>
              <a:rPr lang="en-US" dirty="0"/>
              <a:t>- </a:t>
            </a:r>
            <a:r>
              <a:rPr lang="ka-GE" dirty="0"/>
              <a:t>საუბარი ძალიან სწრაფად, დაუზუსტებლად ან კულტურულად სპეციფიკური მითითებების გამოყენებით.</a:t>
            </a:r>
            <a:r>
              <a:rPr lang="en-US" dirty="0"/>
              <a:t>2. </a:t>
            </a:r>
          </a:p>
          <a:p>
            <a:pPr marL="0" indent="0">
              <a:buNone/>
            </a:pPr>
            <a:r>
              <a:rPr lang="en-US" dirty="0"/>
              <a:t>2. </a:t>
            </a:r>
            <a:r>
              <a:rPr lang="ka-GE" dirty="0"/>
              <a:t>სტერეოტიპები</a:t>
            </a:r>
            <a:br>
              <a:rPr lang="ka-GE" dirty="0"/>
            </a:br>
            <a:r>
              <a:rPr lang="ka-GE" dirty="0"/>
              <a:t>ნაბიჯის გავლენა ან შეზღუდვების განსაზღვრა ადამიანის იდენტობის საფუძველზე.</a:t>
            </a:r>
            <a:br>
              <a:rPr lang="ka-GE" dirty="0"/>
            </a:br>
            <a:r>
              <a:rPr lang="ka-GE" dirty="0"/>
              <a:t>მაგალითად: „ის ძალიან ემოციურია, რომ ხელმძღვანელობა გაუწიოს“.</a:t>
            </a:r>
            <a:endParaRPr lang="en-US" dirty="0"/>
          </a:p>
          <a:p>
            <a:pPr marL="0" indent="0">
              <a:buNone/>
            </a:pPr>
            <a:r>
              <a:rPr lang="en-US" dirty="0"/>
              <a:t>3. </a:t>
            </a:r>
            <a:r>
              <a:rPr lang="ka-GE" dirty="0"/>
              <a:t>არასამახსოვრო მიმართულობა</a:t>
            </a:r>
            <a:br>
              <a:rPr lang="ka-GE" dirty="0"/>
            </a:br>
            <a:r>
              <a:rPr lang="ka-GE" dirty="0"/>
              <a:t>პარტნიორთან დაკავშირებული მოსაზრებების უპირობო უპირატესობა, რომელიც ხდება დაუდევრად ან შეუმჩნევლად.</a:t>
            </a:r>
            <a:endParaRPr lang="en-US" dirty="0"/>
          </a:p>
          <a:p>
            <a:pPr marL="0" indent="0">
              <a:buNone/>
            </a:pPr>
            <a:endParaRPr lang="en-DE" dirty="0"/>
          </a:p>
        </p:txBody>
      </p:sp>
    </p:spTree>
    <p:extLst>
      <p:ext uri="{BB962C8B-B14F-4D97-AF65-F5344CB8AC3E}">
        <p14:creationId xmlns:p14="http://schemas.microsoft.com/office/powerpoint/2010/main" val="1658828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B5676-1F01-69BB-FFDA-2C6B342BC566}"/>
              </a:ext>
            </a:extLst>
          </p:cNvPr>
          <p:cNvSpPr>
            <a:spLocks noGrp="1"/>
          </p:cNvSpPr>
          <p:nvPr>
            <p:ph type="title"/>
          </p:nvPr>
        </p:nvSpPr>
        <p:spPr/>
        <p:txBody>
          <a:bodyPr/>
          <a:lstStyle/>
          <a:p>
            <a:endParaRPr lang="en-DE"/>
          </a:p>
        </p:txBody>
      </p:sp>
      <p:sp>
        <p:nvSpPr>
          <p:cNvPr id="4" name="Rectangle 1">
            <a:extLst>
              <a:ext uri="{FF2B5EF4-FFF2-40B4-BE49-F238E27FC236}">
                <a16:creationId xmlns:a16="http://schemas.microsoft.com/office/drawing/2014/main" id="{ED957662-371C-C625-9615-25E7A0D9C60E}"/>
              </a:ext>
            </a:extLst>
          </p:cNvPr>
          <p:cNvSpPr>
            <a:spLocks noGrp="1" noChangeArrowheads="1"/>
          </p:cNvSpPr>
          <p:nvPr>
            <p:ph idx="1"/>
          </p:nvPr>
        </p:nvSpPr>
        <p:spPr bwMode="auto">
          <a:xfrm>
            <a:off x="838200" y="3345430"/>
            <a:ext cx="8864927" cy="1744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indent="0">
              <a:buNone/>
            </a:pPr>
            <a:r>
              <a:rPr lang="en-US" sz="1800" dirty="0"/>
              <a:t>4. </a:t>
            </a:r>
            <a:r>
              <a:rPr lang="ka-GE" sz="1800" dirty="0"/>
              <a:t>მიკროაგრესიები</a:t>
            </a:r>
            <a:br>
              <a:rPr lang="ka-GE" sz="1800" dirty="0"/>
            </a:br>
            <a:r>
              <a:rPr lang="ka-GE" sz="1800" dirty="0"/>
              <a:t>საუკეთესო, ხშირად უნებლიე შეურაცხყოფები, რომლებიც ადამიანს სხვად აქცევს.</a:t>
            </a:r>
            <a:br>
              <a:rPr lang="ka-GE" sz="1800" dirty="0"/>
            </a:br>
            <a:r>
              <a:rPr lang="ka-GE" sz="1800" dirty="0"/>
              <a:t>მაგალითად: „თქვენ იმდენად კარგად საუბრობთ, იმ ადგილიდან რომ ხართ.“</a:t>
            </a:r>
            <a:endParaRPr lang="en-US" sz="1800" dirty="0"/>
          </a:p>
          <a:p>
            <a:pPr marL="0" indent="0">
              <a:buNone/>
            </a:pPr>
            <a:r>
              <a:rPr lang="en-US" sz="1800" dirty="0"/>
              <a:t>5. </a:t>
            </a:r>
            <a:r>
              <a:rPr lang="ka-GE" sz="1800" dirty="0"/>
              <a:t>ფსიქოლოგიური უსაფრთხოების ნაკლებობა</a:t>
            </a:r>
            <a:br>
              <a:rPr lang="ka-GE" sz="1800" dirty="0"/>
            </a:br>
            <a:r>
              <a:rPr lang="ka-GE" sz="1800" dirty="0"/>
              <a:t>საუბრის შიში დაცინვის, უარყოფის ან უგულებელყოფის რისკის გამო.</a:t>
            </a:r>
          </a:p>
          <a:p>
            <a:pPr marL="0" marR="0" lvl="0" indent="0" algn="l" defTabSz="914400" rtl="0" eaLnBrk="0" fontAlgn="base" latinLnBrk="0" hangingPunct="0">
              <a:lnSpc>
                <a:spcPct val="100000"/>
              </a:lnSpc>
              <a:spcBef>
                <a:spcPct val="0"/>
              </a:spcBef>
              <a:spcAft>
                <a:spcPct val="0"/>
              </a:spcAft>
              <a:buClrTx/>
              <a:buSzTx/>
              <a:buNone/>
              <a:tabLst/>
            </a:pPr>
            <a:endParaRPr kumimoji="0" lang="en-DE" altLang="en-D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75418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637C3-5DF3-C946-D1FA-0828580054CA}"/>
              </a:ext>
            </a:extLst>
          </p:cNvPr>
          <p:cNvSpPr>
            <a:spLocks noGrp="1"/>
          </p:cNvSpPr>
          <p:nvPr>
            <p:ph type="title"/>
          </p:nvPr>
        </p:nvSpPr>
        <p:spPr>
          <a:xfrm>
            <a:off x="838200" y="1098377"/>
            <a:ext cx="10515600" cy="1325563"/>
          </a:xfrm>
        </p:spPr>
        <p:txBody>
          <a:bodyPr/>
          <a:lstStyle/>
          <a:p>
            <a:r>
              <a:rPr lang="ka-GE" dirty="0"/>
              <a:t>აქტივობა</a:t>
            </a:r>
            <a:endParaRPr lang="en-DE" dirty="0"/>
          </a:p>
        </p:txBody>
      </p:sp>
      <p:sp>
        <p:nvSpPr>
          <p:cNvPr id="3" name="Content Placeholder 2">
            <a:extLst>
              <a:ext uri="{FF2B5EF4-FFF2-40B4-BE49-F238E27FC236}">
                <a16:creationId xmlns:a16="http://schemas.microsoft.com/office/drawing/2014/main" id="{AB5FA239-9F4B-1487-A6BC-5321DF6B6786}"/>
              </a:ext>
            </a:extLst>
          </p:cNvPr>
          <p:cNvSpPr>
            <a:spLocks noGrp="1"/>
          </p:cNvSpPr>
          <p:nvPr>
            <p:ph idx="1"/>
          </p:nvPr>
        </p:nvSpPr>
        <p:spPr>
          <a:xfrm>
            <a:off x="642991" y="2679836"/>
            <a:ext cx="10515600" cy="3869524"/>
          </a:xfrm>
        </p:spPr>
        <p:txBody>
          <a:bodyPr/>
          <a:lstStyle/>
          <a:p>
            <a:pPr marL="0" indent="0">
              <a:buNone/>
            </a:pPr>
            <a:r>
              <a:rPr lang="ka-GE" dirty="0"/>
              <a:t>დისკუსია სხვა სტუდენტებთან:</a:t>
            </a:r>
          </a:p>
          <a:p>
            <a:r>
              <a:rPr lang="ka-GE" dirty="0"/>
              <a:t>ვინ ისაუბრებს ყველაზე ხშირად შეხვედრებზე ან განხილვებში?</a:t>
            </a:r>
          </a:p>
          <a:p>
            <a:r>
              <a:rPr lang="ka-GE" dirty="0"/>
              <a:t>ვის უსწორდებიან საუბრისას?</a:t>
            </a:r>
          </a:p>
          <a:p>
            <a:r>
              <a:rPr lang="ka-GE" dirty="0"/>
              <a:t>არიან ადამიანები, რომლებიც არასოდეს საუბრობენ? რის გამო შეიძლება ეს ასე იყოს?</a:t>
            </a:r>
          </a:p>
        </p:txBody>
      </p:sp>
      <p:pic>
        <p:nvPicPr>
          <p:cNvPr id="6" name="Picture 5" descr="A group of people sitting in a circle&#10;&#10;AI-generated content may be incorrect.">
            <a:extLst>
              <a:ext uri="{FF2B5EF4-FFF2-40B4-BE49-F238E27FC236}">
                <a16:creationId xmlns:a16="http://schemas.microsoft.com/office/drawing/2014/main" id="{D368D5A6-2FF4-EEDE-AD81-FA6986D3C7B4}"/>
              </a:ext>
            </a:extLst>
          </p:cNvPr>
          <p:cNvPicPr>
            <a:picLocks noChangeAspect="1"/>
          </p:cNvPicPr>
          <p:nvPr/>
        </p:nvPicPr>
        <p:blipFill>
          <a:blip r:embed="rId2"/>
          <a:stretch>
            <a:fillRect/>
          </a:stretch>
        </p:blipFill>
        <p:spPr>
          <a:xfrm>
            <a:off x="9308388" y="1072410"/>
            <a:ext cx="1737378" cy="1100768"/>
          </a:xfrm>
          <a:prstGeom prst="rect">
            <a:avLst/>
          </a:prstGeom>
        </p:spPr>
      </p:pic>
    </p:spTree>
    <p:extLst>
      <p:ext uri="{BB962C8B-B14F-4D97-AF65-F5344CB8AC3E}">
        <p14:creationId xmlns:p14="http://schemas.microsoft.com/office/powerpoint/2010/main" val="3391560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different logos&#10;&#10;AI-generated content may be incorrect.">
            <a:extLst>
              <a:ext uri="{FF2B5EF4-FFF2-40B4-BE49-F238E27FC236}">
                <a16:creationId xmlns:a16="http://schemas.microsoft.com/office/drawing/2014/main" id="{0D0DB9C0-6000-B74B-49BD-386DFCE40774}"/>
              </a:ext>
            </a:extLst>
          </p:cNvPr>
          <p:cNvPicPr>
            <a:picLocks noChangeAspect="1"/>
          </p:cNvPicPr>
          <p:nvPr/>
        </p:nvPicPr>
        <p:blipFill>
          <a:blip r:embed="rId2">
            <a:extLst>
              <a:ext uri="{28A0092B-C50C-407E-A947-70E740481C1C}">
                <a14:useLocalDpi xmlns:a14="http://schemas.microsoft.com/office/drawing/2010/main" val="0"/>
              </a:ext>
            </a:extLst>
          </a:blip>
          <a:srcRect b="17849"/>
          <a:stretch>
            <a:fillRect/>
          </a:stretch>
        </p:blipFill>
        <p:spPr>
          <a:xfrm>
            <a:off x="2094778" y="1314242"/>
            <a:ext cx="7886473" cy="3644348"/>
          </a:xfrm>
          <a:prstGeom prst="rect">
            <a:avLst/>
          </a:prstGeom>
        </p:spPr>
      </p:pic>
      <p:sp>
        <p:nvSpPr>
          <p:cNvPr id="5" name="TextBox 4">
            <a:extLst>
              <a:ext uri="{FF2B5EF4-FFF2-40B4-BE49-F238E27FC236}">
                <a16:creationId xmlns:a16="http://schemas.microsoft.com/office/drawing/2014/main" id="{0FAC342C-3C17-362B-BB3B-A5834EA91D05}"/>
              </a:ext>
            </a:extLst>
          </p:cNvPr>
          <p:cNvSpPr txBox="1"/>
          <p:nvPr/>
        </p:nvSpPr>
        <p:spPr>
          <a:xfrm>
            <a:off x="957449" y="5175868"/>
            <a:ext cx="11012557" cy="923330"/>
          </a:xfrm>
          <a:prstGeom prst="rect">
            <a:avLst/>
          </a:prstGeom>
          <a:noFill/>
        </p:spPr>
        <p:txBody>
          <a:bodyPr wrap="square" rtlCol="0">
            <a:spAutoFit/>
          </a:bodyPr>
          <a:lstStyle/>
          <a:p>
            <a:r>
              <a:rPr lang="en-US" dirty="0"/>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DE" dirty="0"/>
          </a:p>
        </p:txBody>
      </p:sp>
    </p:spTree>
  </p:cSld>
  <p:clrMapOvr>
    <a:masterClrMapping/>
  </p:clrMapOvr>
</p:sld>
</file>

<file path=ppt/theme/theme1.xml><?xml version="1.0" encoding="utf-8"?>
<a:theme xmlns:a="http://schemas.openxmlformats.org/drawingml/2006/main" name="RE-Direction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Direction Template" id="{231F1E5A-B992-4CDC-9C82-F37AEB5C87F3}" vid="{8F63A38E-8BB5-473A-91D7-686D907861F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e1e7dc4-935d-4b03-b79e-79dbb2d6b65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603859BB9EED148A648FBEBD9E2B70F" ma:contentTypeVersion="13" ma:contentTypeDescription="Create a new document." ma:contentTypeScope="" ma:versionID="b80730832a778cb8057ce12b12f9e81e">
  <xsd:schema xmlns:xsd="http://www.w3.org/2001/XMLSchema" xmlns:xs="http://www.w3.org/2001/XMLSchema" xmlns:p="http://schemas.microsoft.com/office/2006/metadata/properties" xmlns:ns2="6e1e7dc4-935d-4b03-b79e-79dbb2d6b65e" xmlns:ns3="9c1af6b1-49a8-46e1-b279-768de05129c7" targetNamespace="http://schemas.microsoft.com/office/2006/metadata/properties" ma:root="true" ma:fieldsID="9a902ff2ebc25dd9b346e40b715be86b" ns2:_="" ns3:_="">
    <xsd:import namespace="6e1e7dc4-935d-4b03-b79e-79dbb2d6b65e"/>
    <xsd:import namespace="9c1af6b1-49a8-46e1-b279-768de05129c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1e7dc4-935d-4b03-b79e-79dbb2d6b6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8a6a112-99c0-40e9-9087-8e6aea6374f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c1af6b1-49a8-46e1-b279-768de05129c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C7D43D-23CA-4A2B-8BAA-478C2C578211}">
  <ds:schemaRefs>
    <ds:schemaRef ds:uri="http://schemas.microsoft.com/sharepoint/v3/contenttype/forms"/>
  </ds:schemaRefs>
</ds:datastoreItem>
</file>

<file path=customXml/itemProps2.xml><?xml version="1.0" encoding="utf-8"?>
<ds:datastoreItem xmlns:ds="http://schemas.openxmlformats.org/officeDocument/2006/customXml" ds:itemID="{025A423B-C508-4074-B003-F52CC36E262E}">
  <ds:schemaRefs>
    <ds:schemaRef ds:uri="http://schemas.microsoft.com/office/2006/metadata/properties"/>
    <ds:schemaRef ds:uri="http://schemas.microsoft.com/office/infopath/2007/PartnerControls"/>
    <ds:schemaRef ds:uri="6e1e7dc4-935d-4b03-b79e-79dbb2d6b65e"/>
  </ds:schemaRefs>
</ds:datastoreItem>
</file>

<file path=customXml/itemProps3.xml><?xml version="1.0" encoding="utf-8"?>
<ds:datastoreItem xmlns:ds="http://schemas.openxmlformats.org/officeDocument/2006/customXml" ds:itemID="{D6CA6C36-EE2A-451D-A199-E76EBE5710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1e7dc4-935d-4b03-b79e-79dbb2d6b65e"/>
    <ds:schemaRef ds:uri="9c1af6b1-49a8-46e1-b279-768de05129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Re-Direction template_0-M365-SB-036</Template>
  <TotalTime>65</TotalTime>
  <Words>1522</Words>
  <Application>Microsoft Office PowerPoint</Application>
  <PresentationFormat>Widescreen</PresentationFormat>
  <Paragraphs>81</Paragraphs>
  <Slides>21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Aptos</vt:lpstr>
      <vt:lpstr>Arial</vt:lpstr>
      <vt:lpstr>Calibri</vt:lpstr>
      <vt:lpstr>Calibri Light</vt:lpstr>
      <vt:lpstr>Wingdings</vt:lpstr>
      <vt:lpstr>RE-Direction Template</vt:lpstr>
      <vt:lpstr>მრავალფეროვნება, ინკლუზიურობა და ინტერсекციალობა</vt:lpstr>
      <vt:lpstr>კონცეფციების გაგება</vt:lpstr>
      <vt:lpstr>მრავალფეროვნება და ინკლუზიურობა</vt:lpstr>
      <vt:lpstr>მრავალფეროვნების ბორბალი</vt:lpstr>
      <vt:lpstr>PowerPoint Presentation</vt:lpstr>
      <vt:lpstr>PowerPoint Presentation</vt:lpstr>
      <vt:lpstr>PowerPoint Presentation</vt:lpstr>
      <vt:lpstr>აქტივობა</vt:lpstr>
      <vt:lpstr>ინკლუზიურობა</vt:lpstr>
      <vt:lpstr>ინტერсекციალობა</vt:lpstr>
      <vt:lpstr>ძალაუფლება</vt:lpstr>
      <vt:lpstr>პრივილეგია</vt:lpstr>
      <vt:lpstr>პოზიციონალურობა</vt:lpstr>
      <vt:lpstr>ინკლუზიური კომუნიკაცია</vt:lpstr>
      <vt:lpstr>ინკლუზიური კომუნიკაცია</vt:lpstr>
      <vt:lpstr>ინკლუზიური კომუნიკაცია</vt:lpstr>
      <vt:lpstr>აქტივობა</vt:lpstr>
      <vt:lpstr>არაინკლუზიური კომუნიკაციის აღიარება</vt:lpstr>
      <vt:lpstr>PowerPoint Presentation</vt:lpstr>
      <vt:lpstr>აქტივობა</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Lisa Wiedemann (staff)</dc:creator>
  <cp:lastModifiedBy>Lisa Wiedemann (staff)</cp:lastModifiedBy>
  <cp:revision>1</cp:revision>
  <dcterms:created xsi:type="dcterms:W3CDTF">2025-07-17T10:06:57Z</dcterms:created>
  <dcterms:modified xsi:type="dcterms:W3CDTF">2025-10-22T15:22:08Z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0x0101007603859BB9EED148A648FBEBD9E2B70F</vt:lpwstr>
  </property>
  <property fmtid="{D5CDD505-2E9C-101B-9397-08002B2CF9AE}" pid="3" name="MediaServiceImageTags">
    <vt:lpwstr/>
  </property>
</Properties>
</file>